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Josefin Slab"/>
      <p:regular r:id="rId29"/>
      <p:bold r:id="rId30"/>
      <p:italic r:id="rId31"/>
      <p:boldItalic r:id="rId32"/>
    </p:embeddedFont>
    <p:embeddedFont>
      <p:font typeface="Roboto"/>
      <p:regular r:id="rId33"/>
      <p:bold r:id="rId34"/>
      <p:italic r:id="rId35"/>
      <p:boldItalic r:id="rId36"/>
    </p:embeddedFont>
    <p:embeddedFont>
      <p:font typeface="Bebas Neue"/>
      <p:regular r:id="rId37"/>
    </p:embeddedFont>
    <p:embeddedFont>
      <p:font typeface="Fira Sans Condensed"/>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iraSansCondensed-italic.fntdata"/><Relationship Id="rId20" Type="http://schemas.openxmlformats.org/officeDocument/2006/relationships/slide" Target="slides/slide15.xml"/><Relationship Id="rId41" Type="http://schemas.openxmlformats.org/officeDocument/2006/relationships/font" Target="fonts/FiraSansCondensed-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JosefinSlab-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JosefinSlab-italic.fntdata"/><Relationship Id="rId30" Type="http://schemas.openxmlformats.org/officeDocument/2006/relationships/font" Target="fonts/JosefinSlab-bold.fntdata"/><Relationship Id="rId11" Type="http://schemas.openxmlformats.org/officeDocument/2006/relationships/slide" Target="slides/slide6.xml"/><Relationship Id="rId33" Type="http://schemas.openxmlformats.org/officeDocument/2006/relationships/font" Target="fonts/Roboto-regular.fntdata"/><Relationship Id="rId10" Type="http://schemas.openxmlformats.org/officeDocument/2006/relationships/slide" Target="slides/slide5.xml"/><Relationship Id="rId32" Type="http://schemas.openxmlformats.org/officeDocument/2006/relationships/font" Target="fonts/JosefinSlab-boldItalic.fntdata"/><Relationship Id="rId13" Type="http://schemas.openxmlformats.org/officeDocument/2006/relationships/slide" Target="slides/slide8.xml"/><Relationship Id="rId35" Type="http://schemas.openxmlformats.org/officeDocument/2006/relationships/font" Target="fonts/Roboto-italic.fntdata"/><Relationship Id="rId12" Type="http://schemas.openxmlformats.org/officeDocument/2006/relationships/slide" Target="slides/slide7.xml"/><Relationship Id="rId34" Type="http://schemas.openxmlformats.org/officeDocument/2006/relationships/font" Target="fonts/Roboto-bold.fntdata"/><Relationship Id="rId15" Type="http://schemas.openxmlformats.org/officeDocument/2006/relationships/slide" Target="slides/slide10.xml"/><Relationship Id="rId37" Type="http://schemas.openxmlformats.org/officeDocument/2006/relationships/font" Target="fonts/BebasNeue-regular.fntdata"/><Relationship Id="rId14" Type="http://schemas.openxmlformats.org/officeDocument/2006/relationships/slide" Target="slides/slide9.xml"/><Relationship Id="rId36" Type="http://schemas.openxmlformats.org/officeDocument/2006/relationships/font" Target="fonts/Roboto-boldItalic.fntdata"/><Relationship Id="rId17" Type="http://schemas.openxmlformats.org/officeDocument/2006/relationships/slide" Target="slides/slide12.xml"/><Relationship Id="rId39" Type="http://schemas.openxmlformats.org/officeDocument/2006/relationships/font" Target="fonts/FiraSansCondensed-bold.fntdata"/><Relationship Id="rId16" Type="http://schemas.openxmlformats.org/officeDocument/2006/relationships/slide" Target="slides/slide11.xml"/><Relationship Id="rId38" Type="http://schemas.openxmlformats.org/officeDocument/2006/relationships/font" Target="fonts/FiraSansCondensed-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3" name="Shape 1853"/>
        <p:cNvGrpSpPr/>
        <p:nvPr/>
      </p:nvGrpSpPr>
      <p:grpSpPr>
        <a:xfrm>
          <a:off x="0" y="0"/>
          <a:ext cx="0" cy="0"/>
          <a:chOff x="0" y="0"/>
          <a:chExt cx="0" cy="0"/>
        </a:xfrm>
      </p:grpSpPr>
      <p:sp>
        <p:nvSpPr>
          <p:cNvPr id="1854" name="Google Shape;185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855" name="Google Shape;185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3" name="Shape 1913"/>
        <p:cNvGrpSpPr/>
        <p:nvPr/>
      </p:nvGrpSpPr>
      <p:grpSpPr>
        <a:xfrm>
          <a:off x="0" y="0"/>
          <a:ext cx="0" cy="0"/>
          <a:chOff x="0" y="0"/>
          <a:chExt cx="0" cy="0"/>
        </a:xfrm>
      </p:grpSpPr>
      <p:sp>
        <p:nvSpPr>
          <p:cNvPr id="1914" name="Google Shape;1914;g1742176099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5" name="Google Shape;1915;g1742176099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0" name="Shape 1920"/>
        <p:cNvGrpSpPr/>
        <p:nvPr/>
      </p:nvGrpSpPr>
      <p:grpSpPr>
        <a:xfrm>
          <a:off x="0" y="0"/>
          <a:ext cx="0" cy="0"/>
          <a:chOff x="0" y="0"/>
          <a:chExt cx="0" cy="0"/>
        </a:xfrm>
      </p:grpSpPr>
      <p:sp>
        <p:nvSpPr>
          <p:cNvPr id="1921" name="Google Shape;1921;g179103cdb44_1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2" name="Google Shape;1922;g179103cdb44_1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1943: </a:t>
            </a:r>
            <a:r>
              <a:rPr lang="en" sz="1200">
                <a:solidFill>
                  <a:schemeClr val="dk1"/>
                </a:solidFill>
                <a:highlight>
                  <a:srgbClr val="FFFFFF"/>
                </a:highlight>
                <a:latin typeface="Roboto"/>
                <a:ea typeface="Roboto"/>
                <a:cs typeface="Roboto"/>
                <a:sym typeface="Roboto"/>
              </a:rPr>
              <a:t>Warren McCulloch and Walter pits in 1943. They proposed a model of </a:t>
            </a:r>
            <a:r>
              <a:rPr b="1" lang="en" sz="1200">
                <a:solidFill>
                  <a:schemeClr val="dk1"/>
                </a:solidFill>
                <a:highlight>
                  <a:srgbClr val="FFFFFF"/>
                </a:highlight>
                <a:latin typeface="Roboto"/>
                <a:ea typeface="Roboto"/>
                <a:cs typeface="Roboto"/>
                <a:sym typeface="Roboto"/>
              </a:rPr>
              <a:t>artificial neurons</a:t>
            </a:r>
            <a:r>
              <a:rPr lang="en" sz="1200">
                <a:solidFill>
                  <a:schemeClr val="dk1"/>
                </a:solidFill>
                <a:highlight>
                  <a:srgbClr val="FFFFFF"/>
                </a:highlight>
                <a:latin typeface="Roboto"/>
                <a:ea typeface="Roboto"/>
                <a:cs typeface="Roboto"/>
                <a:sym typeface="Roboto"/>
              </a:rPr>
              <a:t>: neural architecture that </a:t>
            </a:r>
            <a:r>
              <a:rPr lang="en" sz="1200">
                <a:solidFill>
                  <a:schemeClr val="dk1"/>
                </a:solidFill>
                <a:highlight>
                  <a:srgbClr val="FFFFFF"/>
                </a:highlight>
                <a:latin typeface="Roboto"/>
                <a:ea typeface="Roboto"/>
                <a:cs typeface="Roboto"/>
                <a:sym typeface="Roboto"/>
              </a:rPr>
              <a:t>receives</a:t>
            </a:r>
            <a:r>
              <a:rPr lang="en" sz="1200">
                <a:solidFill>
                  <a:schemeClr val="dk1"/>
                </a:solidFill>
                <a:highlight>
                  <a:srgbClr val="FFFFFF"/>
                </a:highlight>
                <a:latin typeface="Roboto"/>
                <a:ea typeface="Roboto"/>
                <a:cs typeface="Roboto"/>
                <a:sym typeface="Roboto"/>
              </a:rPr>
              <a:t> input, and produces output based on a procedure</a:t>
            </a:r>
            <a:endParaRPr sz="120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chemeClr val="dk1"/>
                </a:solidFill>
                <a:highlight>
                  <a:srgbClr val="FFFFFF"/>
                </a:highlight>
                <a:latin typeface="Roboto"/>
                <a:ea typeface="Roboto"/>
                <a:cs typeface="Roboto"/>
                <a:sym typeface="Roboto"/>
              </a:rPr>
              <a:t>Turing machine: symbols on a tape according to a set of rules</a:t>
            </a:r>
            <a:endParaRPr sz="120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chemeClr val="dk1"/>
                </a:solidFill>
                <a:highlight>
                  <a:srgbClr val="FFFFFF"/>
                </a:highlight>
                <a:latin typeface="Roboto"/>
                <a:ea typeface="Roboto"/>
                <a:cs typeface="Roboto"/>
                <a:sym typeface="Roboto"/>
              </a:rPr>
              <a:t>1956: coined the term AI John McCarthy</a:t>
            </a:r>
            <a:endParaRPr sz="1200">
              <a:solidFill>
                <a:schemeClr val="dk1"/>
              </a:solidFill>
              <a:highlight>
                <a:srgbClr val="FFFFFF"/>
              </a:highlight>
              <a:latin typeface="Roboto"/>
              <a:ea typeface="Roboto"/>
              <a:cs typeface="Roboto"/>
              <a:sym typeface="Robo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6" name="Shape 1926"/>
        <p:cNvGrpSpPr/>
        <p:nvPr/>
      </p:nvGrpSpPr>
      <p:grpSpPr>
        <a:xfrm>
          <a:off x="0" y="0"/>
          <a:ext cx="0" cy="0"/>
          <a:chOff x="0" y="0"/>
          <a:chExt cx="0" cy="0"/>
        </a:xfrm>
      </p:grpSpPr>
      <p:sp>
        <p:nvSpPr>
          <p:cNvPr id="1927" name="Google Shape;1927;g179103cdb44_1_2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8" name="Google Shape;1928;g179103cdb44_1_2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2" name="Shape 1932"/>
        <p:cNvGrpSpPr/>
        <p:nvPr/>
      </p:nvGrpSpPr>
      <p:grpSpPr>
        <a:xfrm>
          <a:off x="0" y="0"/>
          <a:ext cx="0" cy="0"/>
          <a:chOff x="0" y="0"/>
          <a:chExt cx="0" cy="0"/>
        </a:xfrm>
      </p:grpSpPr>
      <p:sp>
        <p:nvSpPr>
          <p:cNvPr id="1933" name="Google Shape;1933;g17d07bb0e5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4" name="Google Shape;1934;g17d07bb0e5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can often uphold </a:t>
            </a:r>
            <a:r>
              <a:rPr lang="en"/>
              <a:t>stereotypes held by society in portraying search results. Often, the websites that are displayed first in your engine searches are the sites that have the most clicks, which in some cases can uphold sites that have unethical biases.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8" name="Shape 1938"/>
        <p:cNvGrpSpPr/>
        <p:nvPr/>
      </p:nvGrpSpPr>
      <p:grpSpPr>
        <a:xfrm>
          <a:off x="0" y="0"/>
          <a:ext cx="0" cy="0"/>
          <a:chOff x="0" y="0"/>
          <a:chExt cx="0" cy="0"/>
        </a:xfrm>
      </p:grpSpPr>
      <p:sp>
        <p:nvSpPr>
          <p:cNvPr id="1939" name="Google Shape;1939;g17499076194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0" name="Google Shape;1940;g17499076194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4" name="Shape 1944"/>
        <p:cNvGrpSpPr/>
        <p:nvPr/>
      </p:nvGrpSpPr>
      <p:grpSpPr>
        <a:xfrm>
          <a:off x="0" y="0"/>
          <a:ext cx="0" cy="0"/>
          <a:chOff x="0" y="0"/>
          <a:chExt cx="0" cy="0"/>
        </a:xfrm>
      </p:grpSpPr>
      <p:sp>
        <p:nvSpPr>
          <p:cNvPr id="1945" name="Google Shape;1945;g17499076194_0_1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6" name="Google Shape;1946;g17499076194_0_1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9" name="Shape 1949"/>
        <p:cNvGrpSpPr/>
        <p:nvPr/>
      </p:nvGrpSpPr>
      <p:grpSpPr>
        <a:xfrm>
          <a:off x="0" y="0"/>
          <a:ext cx="0" cy="0"/>
          <a:chOff x="0" y="0"/>
          <a:chExt cx="0" cy="0"/>
        </a:xfrm>
      </p:grpSpPr>
      <p:sp>
        <p:nvSpPr>
          <p:cNvPr id="1950" name="Google Shape;1950;g17499076194_0_1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1" name="Google Shape;1951;g17499076194_0_1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4" name="Shape 1954"/>
        <p:cNvGrpSpPr/>
        <p:nvPr/>
      </p:nvGrpSpPr>
      <p:grpSpPr>
        <a:xfrm>
          <a:off x="0" y="0"/>
          <a:ext cx="0" cy="0"/>
          <a:chOff x="0" y="0"/>
          <a:chExt cx="0" cy="0"/>
        </a:xfrm>
      </p:grpSpPr>
      <p:sp>
        <p:nvSpPr>
          <p:cNvPr id="1955" name="Google Shape;1955;g14e1e4be5f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6" name="Google Shape;1956;g14e1e4be5f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0" name="Shape 1960"/>
        <p:cNvGrpSpPr/>
        <p:nvPr/>
      </p:nvGrpSpPr>
      <p:grpSpPr>
        <a:xfrm>
          <a:off x="0" y="0"/>
          <a:ext cx="0" cy="0"/>
          <a:chOff x="0" y="0"/>
          <a:chExt cx="0" cy="0"/>
        </a:xfrm>
      </p:grpSpPr>
      <p:sp>
        <p:nvSpPr>
          <p:cNvPr id="1961" name="Google Shape;1961;g14e1e4be5f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2" name="Google Shape;1962;g14e1e4be5f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2"/>
                </a:solidFill>
                <a:latin typeface="Fira Sans Condensed"/>
                <a:ea typeface="Fira Sans Condensed"/>
                <a:cs typeface="Fira Sans Condensed"/>
                <a:sym typeface="Fira Sans Condensed"/>
              </a:rPr>
              <a:t>Overview Demo:</a:t>
            </a:r>
            <a:endParaRPr b="1" sz="1300">
              <a:solidFill>
                <a:schemeClr val="lt2"/>
              </a:solidFill>
              <a:latin typeface="Fira Sans Condensed"/>
              <a:ea typeface="Fira Sans Condensed"/>
              <a:cs typeface="Fira Sans Condensed"/>
              <a:sym typeface="Fira Sans Condensed"/>
            </a:endParaRPr>
          </a:p>
          <a:p>
            <a:pPr indent="0" lvl="0" marL="0" rtl="0" algn="l">
              <a:spcBef>
                <a:spcPts val="1600"/>
              </a:spcBef>
              <a:spcAft>
                <a:spcPts val="1600"/>
              </a:spcAft>
              <a:buClr>
                <a:schemeClr val="dk1"/>
              </a:buClr>
              <a:buSzPts val="1100"/>
              <a:buFont typeface="Arial"/>
              <a:buNone/>
            </a:pPr>
            <a:r>
              <a:rPr b="1" lang="en" sz="1300">
                <a:solidFill>
                  <a:schemeClr val="lt2"/>
                </a:solidFill>
                <a:latin typeface="Fira Sans Condensed"/>
                <a:ea typeface="Fira Sans Condensed"/>
                <a:cs typeface="Fira Sans Condensed"/>
                <a:sym typeface="Fira Sans Condensed"/>
              </a:rPr>
              <a:t>sometimes used to showcase improvements made to the game as development progresses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6" name="Shape 1966"/>
        <p:cNvGrpSpPr/>
        <p:nvPr/>
      </p:nvGrpSpPr>
      <p:grpSpPr>
        <a:xfrm>
          <a:off x="0" y="0"/>
          <a:ext cx="0" cy="0"/>
          <a:chOff x="0" y="0"/>
          <a:chExt cx="0" cy="0"/>
        </a:xfrm>
      </p:grpSpPr>
      <p:sp>
        <p:nvSpPr>
          <p:cNvPr id="1967" name="Google Shape;1967;g14e1e4be5f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8" name="Google Shape;1968;g14e1e4be5f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2"/>
                </a:solidFill>
                <a:latin typeface="Fira Sans Condensed"/>
                <a:ea typeface="Fira Sans Condensed"/>
                <a:cs typeface="Fira Sans Condensed"/>
                <a:sym typeface="Fira Sans Condensed"/>
              </a:rPr>
              <a:t>Overview Demo:</a:t>
            </a:r>
            <a:endParaRPr b="1" sz="1300">
              <a:solidFill>
                <a:schemeClr val="lt2"/>
              </a:solidFill>
              <a:latin typeface="Fira Sans Condensed"/>
              <a:ea typeface="Fira Sans Condensed"/>
              <a:cs typeface="Fira Sans Condensed"/>
              <a:sym typeface="Fira Sans Condensed"/>
            </a:endParaRPr>
          </a:p>
          <a:p>
            <a:pPr indent="0" lvl="0" marL="0" rtl="0" algn="l">
              <a:spcBef>
                <a:spcPts val="1600"/>
              </a:spcBef>
              <a:spcAft>
                <a:spcPts val="1600"/>
              </a:spcAft>
              <a:buNone/>
            </a:pPr>
            <a:r>
              <a:rPr b="1" lang="en" sz="1300">
                <a:solidFill>
                  <a:schemeClr val="lt2"/>
                </a:solidFill>
                <a:latin typeface="Fira Sans Condensed"/>
                <a:ea typeface="Fira Sans Condensed"/>
                <a:cs typeface="Fira Sans Condensed"/>
                <a:sym typeface="Fira Sans Condensed"/>
              </a:rPr>
              <a:t>sometimes used to showcase improvements made to the game as development progresses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9" name="Shape 1859"/>
        <p:cNvGrpSpPr/>
        <p:nvPr/>
      </p:nvGrpSpPr>
      <p:grpSpPr>
        <a:xfrm>
          <a:off x="0" y="0"/>
          <a:ext cx="0" cy="0"/>
          <a:chOff x="0" y="0"/>
          <a:chExt cx="0" cy="0"/>
        </a:xfrm>
      </p:grpSpPr>
      <p:sp>
        <p:nvSpPr>
          <p:cNvPr id="1860" name="Google Shape;1860;g174217609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1" name="Google Shape;1861;g1742176099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2" name="Shape 1972"/>
        <p:cNvGrpSpPr/>
        <p:nvPr/>
      </p:nvGrpSpPr>
      <p:grpSpPr>
        <a:xfrm>
          <a:off x="0" y="0"/>
          <a:ext cx="0" cy="0"/>
          <a:chOff x="0" y="0"/>
          <a:chExt cx="0" cy="0"/>
        </a:xfrm>
      </p:grpSpPr>
      <p:sp>
        <p:nvSpPr>
          <p:cNvPr id="1973" name="Google Shape;1973;g17eae78146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4" name="Google Shape;1974;g17eae78146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2"/>
                </a:solidFill>
                <a:latin typeface="Fira Sans Condensed"/>
                <a:ea typeface="Fira Sans Condensed"/>
                <a:cs typeface="Fira Sans Condensed"/>
                <a:sym typeface="Fira Sans Condensed"/>
              </a:rPr>
              <a:t>Overview Demo:</a:t>
            </a:r>
            <a:endParaRPr b="1" sz="1300">
              <a:solidFill>
                <a:schemeClr val="lt2"/>
              </a:solidFill>
              <a:latin typeface="Fira Sans Condensed"/>
              <a:ea typeface="Fira Sans Condensed"/>
              <a:cs typeface="Fira Sans Condensed"/>
              <a:sym typeface="Fira Sans Condensed"/>
            </a:endParaRPr>
          </a:p>
          <a:p>
            <a:pPr indent="0" lvl="0" marL="0" rtl="0" algn="l">
              <a:spcBef>
                <a:spcPts val="1600"/>
              </a:spcBef>
              <a:spcAft>
                <a:spcPts val="1600"/>
              </a:spcAft>
              <a:buClr>
                <a:schemeClr val="dk1"/>
              </a:buClr>
              <a:buSzPts val="1100"/>
              <a:buFont typeface="Arial"/>
              <a:buNone/>
            </a:pPr>
            <a:r>
              <a:rPr b="1" lang="en" sz="1300">
                <a:solidFill>
                  <a:schemeClr val="lt2"/>
                </a:solidFill>
                <a:latin typeface="Fira Sans Condensed"/>
                <a:ea typeface="Fira Sans Condensed"/>
                <a:cs typeface="Fira Sans Condensed"/>
                <a:sym typeface="Fira Sans Condensed"/>
              </a:rPr>
              <a:t>sometimes used to showcase improvements made to the game as development progresses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9" name="Shape 1979"/>
        <p:cNvGrpSpPr/>
        <p:nvPr/>
      </p:nvGrpSpPr>
      <p:grpSpPr>
        <a:xfrm>
          <a:off x="0" y="0"/>
          <a:ext cx="0" cy="0"/>
          <a:chOff x="0" y="0"/>
          <a:chExt cx="0" cy="0"/>
        </a:xfrm>
      </p:grpSpPr>
      <p:sp>
        <p:nvSpPr>
          <p:cNvPr id="1980" name="Google Shape;1980;g17499076194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1" name="Google Shape;1981;g17499076194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5" name="Shape 1985"/>
        <p:cNvGrpSpPr/>
        <p:nvPr/>
      </p:nvGrpSpPr>
      <p:grpSpPr>
        <a:xfrm>
          <a:off x="0" y="0"/>
          <a:ext cx="0" cy="0"/>
          <a:chOff x="0" y="0"/>
          <a:chExt cx="0" cy="0"/>
        </a:xfrm>
      </p:grpSpPr>
      <p:sp>
        <p:nvSpPr>
          <p:cNvPr id="1986" name="Google Shape;1986;g179103cdb44_1_2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7" name="Google Shape;1987;g179103cdb44_1_2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3" name="Shape 1993"/>
        <p:cNvGrpSpPr/>
        <p:nvPr/>
      </p:nvGrpSpPr>
      <p:grpSpPr>
        <a:xfrm>
          <a:off x="0" y="0"/>
          <a:ext cx="0" cy="0"/>
          <a:chOff x="0" y="0"/>
          <a:chExt cx="0" cy="0"/>
        </a:xfrm>
      </p:grpSpPr>
      <p:sp>
        <p:nvSpPr>
          <p:cNvPr id="1994" name="Google Shape;1994;g179103cdb4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5" name="Google Shape;1995;g179103cdb4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5" name="Shape 1865"/>
        <p:cNvGrpSpPr/>
        <p:nvPr/>
      </p:nvGrpSpPr>
      <p:grpSpPr>
        <a:xfrm>
          <a:off x="0" y="0"/>
          <a:ext cx="0" cy="0"/>
          <a:chOff x="0" y="0"/>
          <a:chExt cx="0" cy="0"/>
        </a:xfrm>
      </p:grpSpPr>
      <p:sp>
        <p:nvSpPr>
          <p:cNvPr id="1866" name="Google Shape;1866;g1742176099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7" name="Google Shape;1867;g1742176099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Coined by John McCarthy in 1955, but the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1" name="Shape 1871"/>
        <p:cNvGrpSpPr/>
        <p:nvPr/>
      </p:nvGrpSpPr>
      <p:grpSpPr>
        <a:xfrm>
          <a:off x="0" y="0"/>
          <a:ext cx="0" cy="0"/>
          <a:chOff x="0" y="0"/>
          <a:chExt cx="0" cy="0"/>
        </a:xfrm>
      </p:grpSpPr>
      <p:sp>
        <p:nvSpPr>
          <p:cNvPr id="1872" name="Google Shape;1872;g17499076194_0_2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3" name="Google Shape;1873;g17499076194_0_2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0" name="Shape 1880"/>
        <p:cNvGrpSpPr/>
        <p:nvPr/>
      </p:nvGrpSpPr>
      <p:grpSpPr>
        <a:xfrm>
          <a:off x="0" y="0"/>
          <a:ext cx="0" cy="0"/>
          <a:chOff x="0" y="0"/>
          <a:chExt cx="0" cy="0"/>
        </a:xfrm>
      </p:grpSpPr>
      <p:sp>
        <p:nvSpPr>
          <p:cNvPr id="1881" name="Google Shape;1881;g179103cdb4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2" name="Google Shape;1882;g179103cdb4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17e4eab91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17e4eab91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3" name="Shape 1893"/>
        <p:cNvGrpSpPr/>
        <p:nvPr/>
      </p:nvGrpSpPr>
      <p:grpSpPr>
        <a:xfrm>
          <a:off x="0" y="0"/>
          <a:ext cx="0" cy="0"/>
          <a:chOff x="0" y="0"/>
          <a:chExt cx="0" cy="0"/>
        </a:xfrm>
      </p:grpSpPr>
      <p:sp>
        <p:nvSpPr>
          <p:cNvPr id="1894" name="Google Shape;1894;g1742176099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5" name="Google Shape;1895;g1742176099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Machine Learning is a subset of AI that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9" name="Shape 1899"/>
        <p:cNvGrpSpPr/>
        <p:nvPr/>
      </p:nvGrpSpPr>
      <p:grpSpPr>
        <a:xfrm>
          <a:off x="0" y="0"/>
          <a:ext cx="0" cy="0"/>
          <a:chOff x="0" y="0"/>
          <a:chExt cx="0" cy="0"/>
        </a:xfrm>
      </p:grpSpPr>
      <p:sp>
        <p:nvSpPr>
          <p:cNvPr id="1900" name="Google Shape;1900;g179103cdb44_1_2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1" name="Google Shape;1901;g179103cdb44_1_2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majority of narrow AI is powered through machine learning and deep learning. Machine learning simply put is AI that can adapt its output </a:t>
            </a:r>
            <a:r>
              <a:rPr lang="en"/>
              <a:t>with</a:t>
            </a:r>
            <a:r>
              <a:rPr lang="en"/>
              <a:t> little human interference once given the algorithms and deep learning uses artificial neural networks to mimic the human brain process to solve issues. “The neural networks contain a number of hidden layers through which the data is processed, allowing the machine to go “deep” in its learning, making connections and weighting input for the best results”</a:t>
            </a:r>
            <a:endParaRPr/>
          </a:p>
          <a:p>
            <a:pPr indent="0" lvl="0" marL="0" rtl="0" algn="l">
              <a:spcBef>
                <a:spcPts val="0"/>
              </a:spcBef>
              <a:spcAft>
                <a:spcPts val="0"/>
              </a:spcAft>
              <a:buNone/>
            </a:pPr>
            <a:r>
              <a:rPr lang="en"/>
              <a:t>Good example for comparison is GPS (ML) compared to Self-driving cars (DL). ML learns from data using algorithms and patterns. DL has </a:t>
            </a:r>
            <a:r>
              <a:rPr lang="en"/>
              <a:t>algorithms</a:t>
            </a:r>
            <a:r>
              <a:rPr lang="en"/>
              <a:t> with hidden layers to make connections with multiple inputs to learn at a deeper level.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6" name="Shape 1906"/>
        <p:cNvGrpSpPr/>
        <p:nvPr/>
      </p:nvGrpSpPr>
      <p:grpSpPr>
        <a:xfrm>
          <a:off x="0" y="0"/>
          <a:ext cx="0" cy="0"/>
          <a:chOff x="0" y="0"/>
          <a:chExt cx="0" cy="0"/>
        </a:xfrm>
      </p:grpSpPr>
      <p:sp>
        <p:nvSpPr>
          <p:cNvPr id="1907" name="Google Shape;1907;g17e4eab915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8" name="Google Shape;1908;g17e4eab915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376525" y="-1521150"/>
            <a:ext cx="7767703" cy="3383025"/>
            <a:chOff x="24125" y="294775"/>
            <a:chExt cx="7767703" cy="3383025"/>
          </a:xfrm>
        </p:grpSpPr>
        <p:sp>
          <p:nvSpPr>
            <p:cNvPr id="10" name="Google Shape;10;p2"/>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2"/>
          <p:cNvGrpSpPr/>
          <p:nvPr/>
        </p:nvGrpSpPr>
        <p:grpSpPr>
          <a:xfrm>
            <a:off x="368162" y="1909134"/>
            <a:ext cx="352280" cy="353863"/>
            <a:chOff x="1448125" y="1450525"/>
            <a:chExt cx="133500" cy="134100"/>
          </a:xfrm>
        </p:grpSpPr>
        <p:sp>
          <p:nvSpPr>
            <p:cNvPr id="105" name="Google Shape;105;p2"/>
            <p:cNvSpPr/>
            <p:nvPr/>
          </p:nvSpPr>
          <p:spPr>
            <a:xfrm>
              <a:off x="1448125" y="1450525"/>
              <a:ext cx="133500" cy="134100"/>
            </a:xfrm>
            <a:custGeom>
              <a:rect b="b" l="l" r="r" t="t"/>
              <a:pathLst>
                <a:path extrusionOk="0" h="5364" w="534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1476325" y="1479350"/>
              <a:ext cx="77100" cy="76475"/>
            </a:xfrm>
            <a:custGeom>
              <a:rect b="b" l="l" r="r" t="t"/>
              <a:pathLst>
                <a:path extrusionOk="0" h="3059" w="3084">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 name="Google Shape;107;p2"/>
          <p:cNvGrpSpPr/>
          <p:nvPr/>
        </p:nvGrpSpPr>
        <p:grpSpPr>
          <a:xfrm>
            <a:off x="723674" y="1578426"/>
            <a:ext cx="552301" cy="552301"/>
            <a:chOff x="1582850" y="1325200"/>
            <a:chExt cx="209300" cy="209300"/>
          </a:xfrm>
        </p:grpSpPr>
        <p:sp>
          <p:nvSpPr>
            <p:cNvPr id="108" name="Google Shape;108;p2"/>
            <p:cNvSpPr/>
            <p:nvPr/>
          </p:nvSpPr>
          <p:spPr>
            <a:xfrm>
              <a:off x="1582850" y="1325200"/>
              <a:ext cx="209300" cy="209300"/>
            </a:xfrm>
            <a:custGeom>
              <a:rect b="b" l="l" r="r" t="t"/>
              <a:pathLst>
                <a:path extrusionOk="0" h="8372" w="8372">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1621075" y="1369750"/>
              <a:ext cx="132850" cy="120200"/>
            </a:xfrm>
            <a:custGeom>
              <a:rect b="b" l="l" r="r" t="t"/>
              <a:pathLst>
                <a:path extrusionOk="0" h="4808" w="5314">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1643000" y="1389100"/>
              <a:ext cx="89625" cy="81300"/>
            </a:xfrm>
            <a:custGeom>
              <a:rect b="b" l="l" r="r" t="t"/>
              <a:pathLst>
                <a:path extrusionOk="0" h="3252" w="3585">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1664925" y="1409050"/>
              <a:ext cx="45775" cy="41425"/>
            </a:xfrm>
            <a:custGeom>
              <a:rect b="b" l="l" r="r" t="t"/>
              <a:pathLst>
                <a:path extrusionOk="0" h="1657" w="1831">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 name="Google Shape;112;p2"/>
          <p:cNvGrpSpPr/>
          <p:nvPr/>
        </p:nvGrpSpPr>
        <p:grpSpPr>
          <a:xfrm>
            <a:off x="-64791" y="3334954"/>
            <a:ext cx="2438787" cy="1857515"/>
            <a:chOff x="-64791" y="3334954"/>
            <a:chExt cx="2438787" cy="1857515"/>
          </a:xfrm>
        </p:grpSpPr>
        <p:sp>
          <p:nvSpPr>
            <p:cNvPr id="113" name="Google Shape;113;p2"/>
            <p:cNvSpPr/>
            <p:nvPr/>
          </p:nvSpPr>
          <p:spPr>
            <a:xfrm>
              <a:off x="153233" y="4953367"/>
              <a:ext cx="101" cy="101"/>
            </a:xfrm>
            <a:custGeom>
              <a:rect b="b" l="l" r="r" t="t"/>
              <a:pathLst>
                <a:path extrusionOk="0" fill="none" h="1" w="1">
                  <a:moveTo>
                    <a:pt x="0" y="0"/>
                  </a:moveTo>
                  <a:lnTo>
                    <a:pt x="0" y="0"/>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735872" y="4953367"/>
              <a:ext cx="101" cy="101"/>
            </a:xfrm>
            <a:custGeom>
              <a:rect b="b" l="l" r="r" t="t"/>
              <a:pathLst>
                <a:path extrusionOk="0" fill="none" h="1" w="1">
                  <a:moveTo>
                    <a:pt x="0" y="0"/>
                  </a:moveTo>
                  <a:lnTo>
                    <a:pt x="0" y="0"/>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73449" y="4953367"/>
              <a:ext cx="527044" cy="101"/>
            </a:xfrm>
            <a:custGeom>
              <a:rect b="b" l="l" r="r" t="t"/>
              <a:pathLst>
                <a:path extrusionOk="0" fill="none" h="1" w="5214">
                  <a:moveTo>
                    <a:pt x="5214"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26784" y="4811455"/>
              <a:ext cx="106541" cy="101"/>
            </a:xfrm>
            <a:custGeom>
              <a:rect b="b" l="l" r="r" t="t"/>
              <a:pathLst>
                <a:path extrusionOk="0" fill="none" h="1" w="1054">
                  <a:moveTo>
                    <a:pt x="1054"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1115" y="4735444"/>
              <a:ext cx="78642" cy="101"/>
            </a:xfrm>
            <a:custGeom>
              <a:rect b="b" l="l" r="r" t="t"/>
              <a:pathLst>
                <a:path extrusionOk="0" fill="none" h="1" w="778">
                  <a:moveTo>
                    <a:pt x="778"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811974" y="4755761"/>
              <a:ext cx="53372" cy="101"/>
            </a:xfrm>
            <a:custGeom>
              <a:rect b="b" l="l" r="r" t="t"/>
              <a:pathLst>
                <a:path extrusionOk="0" fill="none" h="1" w="528">
                  <a:moveTo>
                    <a:pt x="1" y="0"/>
                  </a:moveTo>
                  <a:lnTo>
                    <a:pt x="527"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459715" y="5029378"/>
              <a:ext cx="101" cy="114116"/>
            </a:xfrm>
            <a:custGeom>
              <a:rect b="b" l="l" r="r" t="t"/>
              <a:pathLst>
                <a:path extrusionOk="0" fill="none" h="1129" w="1">
                  <a:moveTo>
                    <a:pt x="1" y="0"/>
                  </a:moveTo>
                  <a:lnTo>
                    <a:pt x="1" y="1128"/>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335585" y="5029378"/>
              <a:ext cx="101" cy="53268"/>
            </a:xfrm>
            <a:custGeom>
              <a:rect b="b" l="l" r="r" t="t"/>
              <a:pathLst>
                <a:path extrusionOk="0" fill="none" h="527" w="1">
                  <a:moveTo>
                    <a:pt x="1" y="0"/>
                  </a:moveTo>
                  <a:lnTo>
                    <a:pt x="1" y="5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244409" y="5029378"/>
              <a:ext cx="101" cy="83692"/>
            </a:xfrm>
            <a:custGeom>
              <a:rect b="b" l="l" r="r" t="t"/>
              <a:pathLst>
                <a:path extrusionOk="0" fill="none" h="828" w="1">
                  <a:moveTo>
                    <a:pt x="0" y="0"/>
                  </a:moveTo>
                  <a:lnTo>
                    <a:pt x="0" y="8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611743" y="5029378"/>
              <a:ext cx="101" cy="83692"/>
            </a:xfrm>
            <a:custGeom>
              <a:rect b="b" l="l" r="r" t="t"/>
              <a:pathLst>
                <a:path extrusionOk="0" fill="none" h="828" w="1">
                  <a:moveTo>
                    <a:pt x="0" y="0"/>
                  </a:moveTo>
                  <a:lnTo>
                    <a:pt x="0" y="8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535729" y="5029378"/>
              <a:ext cx="101" cy="63376"/>
            </a:xfrm>
            <a:custGeom>
              <a:rect b="b" l="l" r="r" t="t"/>
              <a:pathLst>
                <a:path extrusionOk="0" fill="none" h="627" w="1">
                  <a:moveTo>
                    <a:pt x="1" y="0"/>
                  </a:moveTo>
                  <a:lnTo>
                    <a:pt x="1" y="6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flipH="1" rot="5400000">
              <a:off x="1339300" y="4319646"/>
              <a:ext cx="345501" cy="1400147"/>
            </a:xfrm>
            <a:custGeom>
              <a:rect b="b" l="l" r="r" t="t"/>
              <a:pathLst>
                <a:path extrusionOk="0" fill="none" h="5390" w="1330">
                  <a:moveTo>
                    <a:pt x="1329" y="5389"/>
                  </a:moveTo>
                  <a:lnTo>
                    <a:pt x="1329" y="2808"/>
                  </a:lnTo>
                  <a:lnTo>
                    <a:pt x="1" y="1504"/>
                  </a:ln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201348" y="4418870"/>
              <a:ext cx="486510" cy="486486"/>
            </a:xfrm>
            <a:custGeom>
              <a:rect b="b" l="l" r="r" t="t"/>
              <a:pathLst>
                <a:path extrusionOk="0" fill="none" h="4813" w="4813">
                  <a:moveTo>
                    <a:pt x="0" y="0"/>
                  </a:moveTo>
                  <a:lnTo>
                    <a:pt x="4812" y="0"/>
                  </a:lnTo>
                  <a:lnTo>
                    <a:pt x="4812" y="4812"/>
                  </a:lnTo>
                  <a:lnTo>
                    <a:pt x="0" y="4812"/>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282416" y="4499934"/>
              <a:ext cx="324374" cy="324358"/>
            </a:xfrm>
            <a:custGeom>
              <a:rect b="b" l="l" r="r" t="t"/>
              <a:pathLst>
                <a:path extrusionOk="0" h="3209" w="3209">
                  <a:moveTo>
                    <a:pt x="0" y="0"/>
                  </a:moveTo>
                  <a:lnTo>
                    <a:pt x="0" y="3208"/>
                  </a:lnTo>
                  <a:lnTo>
                    <a:pt x="3208" y="3208"/>
                  </a:lnTo>
                  <a:lnTo>
                    <a:pt x="3208" y="0"/>
                  </a:lnTo>
                  <a:close/>
                </a:path>
              </a:pathLst>
            </a:custGeom>
            <a:solidFill>
              <a:schemeClr val="dk2"/>
            </a:solid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153233" y="4388445"/>
              <a:ext cx="101" cy="527018"/>
            </a:xfrm>
            <a:custGeom>
              <a:rect b="b" l="l" r="r" t="t"/>
              <a:pathLst>
                <a:path extrusionOk="0" fill="none" h="5214" w="1">
                  <a:moveTo>
                    <a:pt x="0" y="5213"/>
                  </a:moveTo>
                  <a:lnTo>
                    <a:pt x="0"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153233" y="4370656"/>
              <a:ext cx="101" cy="101"/>
            </a:xfrm>
            <a:custGeom>
              <a:rect b="b" l="l" r="r" t="t"/>
              <a:pathLst>
                <a:path extrusionOk="0" fill="none" h="1" w="1">
                  <a:moveTo>
                    <a:pt x="0" y="1"/>
                  </a:moveTo>
                  <a:lnTo>
                    <a:pt x="0" y="1"/>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191139" y="4370656"/>
              <a:ext cx="527145" cy="101"/>
            </a:xfrm>
            <a:custGeom>
              <a:rect b="b" l="l" r="r" t="t"/>
              <a:pathLst>
                <a:path extrusionOk="0" fill="none" h="1" w="5215">
                  <a:moveTo>
                    <a:pt x="1" y="1"/>
                  </a:moveTo>
                  <a:lnTo>
                    <a:pt x="5214"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735872" y="4370656"/>
              <a:ext cx="101" cy="101"/>
            </a:xfrm>
            <a:custGeom>
              <a:rect b="b" l="l" r="r" t="t"/>
              <a:pathLst>
                <a:path extrusionOk="0" fill="none" h="1" w="1">
                  <a:moveTo>
                    <a:pt x="0" y="1"/>
                  </a:moveTo>
                  <a:lnTo>
                    <a:pt x="0" y="1"/>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735872" y="4406134"/>
              <a:ext cx="101" cy="527018"/>
            </a:xfrm>
            <a:custGeom>
              <a:rect b="b" l="l" r="r" t="t"/>
              <a:pathLst>
                <a:path extrusionOk="0" fill="none" h="5214" w="1">
                  <a:moveTo>
                    <a:pt x="0" y="1"/>
                  </a:moveTo>
                  <a:lnTo>
                    <a:pt x="0" y="5214"/>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79746" y="4297273"/>
              <a:ext cx="732242" cy="729678"/>
            </a:xfrm>
            <a:custGeom>
              <a:rect b="b" l="l" r="r" t="t"/>
              <a:pathLst>
                <a:path extrusionOk="0" fill="none" h="7219" w="7244">
                  <a:moveTo>
                    <a:pt x="0" y="0"/>
                  </a:moveTo>
                  <a:lnTo>
                    <a:pt x="7243" y="0"/>
                  </a:lnTo>
                  <a:lnTo>
                    <a:pt x="7243" y="7218"/>
                  </a:lnTo>
                  <a:lnTo>
                    <a:pt x="0" y="7218"/>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331917" y="3334954"/>
              <a:ext cx="201068" cy="201068"/>
            </a:xfrm>
            <a:custGeom>
              <a:rect b="b" l="l" r="r" t="t"/>
              <a:pathLst>
                <a:path extrusionOk="0" fill="none" h="1204" w="1204">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2"/>
            <p:cNvCxnSpPr/>
            <p:nvPr/>
          </p:nvCxnSpPr>
          <p:spPr>
            <a:xfrm rot="10800000">
              <a:off x="432450" y="3536025"/>
              <a:ext cx="0" cy="764700"/>
            </a:xfrm>
            <a:prstGeom prst="straightConnector1">
              <a:avLst/>
            </a:prstGeom>
            <a:noFill/>
            <a:ln cap="flat" cmpd="sng" w="19050">
              <a:solidFill>
                <a:schemeClr val="accent2"/>
              </a:solidFill>
              <a:prstDash val="solid"/>
              <a:round/>
              <a:headEnd len="med" w="med" type="none"/>
              <a:tailEnd len="med" w="med" type="none"/>
            </a:ln>
          </p:spPr>
        </p:cxnSp>
        <p:sp>
          <p:nvSpPr>
            <p:cNvPr id="135" name="Google Shape;135;p2"/>
            <p:cNvSpPr/>
            <p:nvPr/>
          </p:nvSpPr>
          <p:spPr>
            <a:xfrm>
              <a:off x="553421" y="3371325"/>
              <a:ext cx="163326" cy="921005"/>
            </a:xfrm>
            <a:custGeom>
              <a:rect b="b" l="l" r="r" t="t"/>
              <a:pathLst>
                <a:path extrusionOk="0" fill="none" h="5515" w="978">
                  <a:moveTo>
                    <a:pt x="0" y="5514"/>
                  </a:moveTo>
                  <a:lnTo>
                    <a:pt x="0" y="3509"/>
                  </a:lnTo>
                  <a:lnTo>
                    <a:pt x="977" y="2532"/>
                  </a:lnTo>
                  <a:lnTo>
                    <a:pt x="977"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133388" y="3392200"/>
              <a:ext cx="222110" cy="900130"/>
            </a:xfrm>
            <a:custGeom>
              <a:rect b="b" l="l" r="r" t="t"/>
              <a:pathLst>
                <a:path extrusionOk="0" fill="none" h="5390" w="1330">
                  <a:moveTo>
                    <a:pt x="1329" y="5389"/>
                  </a:moveTo>
                  <a:lnTo>
                    <a:pt x="1329" y="2808"/>
                  </a:lnTo>
                  <a:lnTo>
                    <a:pt x="1" y="1504"/>
                  </a:ln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279842" y="3919750"/>
              <a:ext cx="167" cy="372577"/>
            </a:xfrm>
            <a:custGeom>
              <a:rect b="b" l="l" r="r" t="t"/>
              <a:pathLst>
                <a:path extrusionOk="0" fill="none" h="2231" w="1">
                  <a:moveTo>
                    <a:pt x="1" y="2231"/>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647217" y="3919750"/>
              <a:ext cx="167" cy="372577"/>
            </a:xfrm>
            <a:custGeom>
              <a:rect b="b" l="l" r="r" t="t"/>
              <a:pathLst>
                <a:path extrusionOk="0" fill="none" h="2231" w="1">
                  <a:moveTo>
                    <a:pt x="0" y="2231"/>
                  </a:moveTo>
                  <a:lnTo>
                    <a:pt x="0"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64791" y="4659535"/>
              <a:ext cx="144548" cy="101"/>
            </a:xfrm>
            <a:custGeom>
              <a:rect b="b" l="l" r="r" t="t"/>
              <a:pathLst>
                <a:path extrusionOk="0" fill="none" h="1" w="1430">
                  <a:moveTo>
                    <a:pt x="1430"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11223" y="4537939"/>
              <a:ext cx="68534" cy="101"/>
            </a:xfrm>
            <a:custGeom>
              <a:rect b="b" l="l" r="r" t="t"/>
              <a:pathLst>
                <a:path extrusionOk="0" fill="none" h="1" w="678">
                  <a:moveTo>
                    <a:pt x="678"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26784" y="4444139"/>
              <a:ext cx="106541" cy="101"/>
            </a:xfrm>
            <a:custGeom>
              <a:rect b="b" l="l" r="r" t="t"/>
              <a:pathLst>
                <a:path extrusionOk="0" fill="none" h="1" w="1054">
                  <a:moveTo>
                    <a:pt x="1054"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811974" y="4479617"/>
              <a:ext cx="83696" cy="101"/>
            </a:xfrm>
            <a:custGeom>
              <a:rect b="b" l="l" r="r" t="t"/>
              <a:pathLst>
                <a:path extrusionOk="0" fill="none" h="1" w="828">
                  <a:moveTo>
                    <a:pt x="1" y="1"/>
                  </a:moveTo>
                  <a:lnTo>
                    <a:pt x="828"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811974" y="4555627"/>
              <a:ext cx="63480" cy="101"/>
            </a:xfrm>
            <a:custGeom>
              <a:rect b="b" l="l" r="r" t="t"/>
              <a:pathLst>
                <a:path extrusionOk="0" fill="none" h="1" w="628">
                  <a:moveTo>
                    <a:pt x="1" y="1"/>
                  </a:moveTo>
                  <a:lnTo>
                    <a:pt x="627"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rot="5400000">
              <a:off x="2172928" y="4531170"/>
              <a:ext cx="201068" cy="201068"/>
            </a:xfrm>
            <a:custGeom>
              <a:rect b="b" l="l" r="r" t="t"/>
              <a:pathLst>
                <a:path extrusionOk="0" fill="none" h="1204" w="1204">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2"/>
            <p:cNvCxnSpPr/>
            <p:nvPr/>
          </p:nvCxnSpPr>
          <p:spPr>
            <a:xfrm>
              <a:off x="809451" y="4631704"/>
              <a:ext cx="1366200" cy="0"/>
            </a:xfrm>
            <a:prstGeom prst="straightConnector1">
              <a:avLst/>
            </a:prstGeom>
            <a:noFill/>
            <a:ln cap="flat" cmpd="sng" w="19050">
              <a:solidFill>
                <a:schemeClr val="accent2"/>
              </a:solidFill>
              <a:prstDash val="solid"/>
              <a:round/>
              <a:headEnd len="med" w="med" type="none"/>
              <a:tailEnd len="med" w="med" type="none"/>
            </a:ln>
          </p:spPr>
        </p:cxnSp>
      </p:grpSp>
      <p:grpSp>
        <p:nvGrpSpPr>
          <p:cNvPr id="146" name="Google Shape;146;p2"/>
          <p:cNvGrpSpPr/>
          <p:nvPr/>
        </p:nvGrpSpPr>
        <p:grpSpPr>
          <a:xfrm>
            <a:off x="5266248" y="4230494"/>
            <a:ext cx="3157758" cy="296582"/>
            <a:chOff x="5266248" y="4230494"/>
            <a:chExt cx="3157758" cy="296582"/>
          </a:xfrm>
        </p:grpSpPr>
        <p:sp>
          <p:nvSpPr>
            <p:cNvPr id="147" name="Google Shape;147;p2"/>
            <p:cNvSpPr/>
            <p:nvPr/>
          </p:nvSpPr>
          <p:spPr>
            <a:xfrm>
              <a:off x="5266248"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5459599"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5649735"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5839743"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6029880"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6220016" y="4230494"/>
              <a:ext cx="106446" cy="296582"/>
            </a:xfrm>
            <a:custGeom>
              <a:rect b="b" l="l" r="r" t="t"/>
              <a:pathLst>
                <a:path extrusionOk="0" h="2307" w="828">
                  <a:moveTo>
                    <a:pt x="0" y="0"/>
                  </a:moveTo>
                  <a:lnTo>
                    <a:pt x="0" y="2306"/>
                  </a:lnTo>
                  <a:lnTo>
                    <a:pt x="827" y="2306"/>
                  </a:lnTo>
                  <a:lnTo>
                    <a:pt x="8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6413238"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6603375"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6793511"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698364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7176870"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7367006"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7557143"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774715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794050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813063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8320774"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2"/>
          <p:cNvSpPr txBox="1"/>
          <p:nvPr>
            <p:ph type="ctrTitle"/>
          </p:nvPr>
        </p:nvSpPr>
        <p:spPr>
          <a:xfrm>
            <a:off x="1009200" y="1741047"/>
            <a:ext cx="7125600" cy="1147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5200"/>
              <a:buNone/>
              <a:defRPr sz="6100">
                <a:solidFill>
                  <a:schemeClr val="dk1"/>
                </a:solidFill>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65" name="Google Shape;165;p2"/>
          <p:cNvSpPr txBox="1"/>
          <p:nvPr>
            <p:ph idx="1" type="subTitle"/>
          </p:nvPr>
        </p:nvSpPr>
        <p:spPr>
          <a:xfrm>
            <a:off x="1009200" y="2888246"/>
            <a:ext cx="7125600" cy="5142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dk2"/>
              </a:buClr>
              <a:buSzPts val="2800"/>
              <a:buNone/>
              <a:defRPr sz="2800">
                <a:solidFill>
                  <a:schemeClr val="dk2"/>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66" name="Google Shape;166;p2"/>
          <p:cNvGrpSpPr/>
          <p:nvPr/>
        </p:nvGrpSpPr>
        <p:grpSpPr>
          <a:xfrm>
            <a:off x="207789" y="1295745"/>
            <a:ext cx="552301" cy="552301"/>
            <a:chOff x="1387350" y="1218075"/>
            <a:chExt cx="209300" cy="209300"/>
          </a:xfrm>
        </p:grpSpPr>
        <p:sp>
          <p:nvSpPr>
            <p:cNvPr id="167" name="Google Shape;167;p2"/>
            <p:cNvSpPr/>
            <p:nvPr/>
          </p:nvSpPr>
          <p:spPr>
            <a:xfrm>
              <a:off x="1387350" y="1218075"/>
              <a:ext cx="209300" cy="209300"/>
            </a:xfrm>
            <a:custGeom>
              <a:rect b="b" l="l" r="r" t="t"/>
              <a:pathLst>
                <a:path extrusionOk="0" h="8372" w="8372">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1387350" y="1218075"/>
              <a:ext cx="209300" cy="209300"/>
            </a:xfrm>
            <a:custGeom>
              <a:rect b="b" l="l" r="r" t="t"/>
              <a:pathLst>
                <a:path extrusionOk="0" fill="none" h="8372" w="8372">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1431850" y="1262550"/>
              <a:ext cx="120325" cy="120325"/>
            </a:xfrm>
            <a:custGeom>
              <a:rect b="b" l="l" r="r" t="t"/>
              <a:pathLst>
                <a:path extrusionOk="0" h="4813" w="4813">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1451275" y="1281975"/>
              <a:ext cx="81475" cy="81475"/>
            </a:xfrm>
            <a:custGeom>
              <a:rect b="b" l="l" r="r" t="t"/>
              <a:pathLst>
                <a:path extrusionOk="0" fill="none" h="3259" w="3259">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chemeClr val="lt1"/>
            </a:solidFill>
            <a:ln cap="flat" cmpd="sng" w="9525">
              <a:solidFill>
                <a:schemeClr val="dk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57" name="Shape 757"/>
        <p:cNvGrpSpPr/>
        <p:nvPr/>
      </p:nvGrpSpPr>
      <p:grpSpPr>
        <a:xfrm>
          <a:off x="0" y="0"/>
          <a:ext cx="0" cy="0"/>
          <a:chOff x="0" y="0"/>
          <a:chExt cx="0" cy="0"/>
        </a:xfrm>
      </p:grpSpPr>
      <p:grpSp>
        <p:nvGrpSpPr>
          <p:cNvPr id="758" name="Google Shape;758;p11"/>
          <p:cNvGrpSpPr/>
          <p:nvPr/>
        </p:nvGrpSpPr>
        <p:grpSpPr>
          <a:xfrm>
            <a:off x="5266248" y="4568869"/>
            <a:ext cx="3157758" cy="296582"/>
            <a:chOff x="5266248" y="4230494"/>
            <a:chExt cx="3157758" cy="296582"/>
          </a:xfrm>
        </p:grpSpPr>
        <p:sp>
          <p:nvSpPr>
            <p:cNvPr id="759" name="Google Shape;759;p11"/>
            <p:cNvSpPr/>
            <p:nvPr/>
          </p:nvSpPr>
          <p:spPr>
            <a:xfrm>
              <a:off x="5266248"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1"/>
            <p:cNvSpPr/>
            <p:nvPr/>
          </p:nvSpPr>
          <p:spPr>
            <a:xfrm>
              <a:off x="5459599"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1"/>
            <p:cNvSpPr/>
            <p:nvPr/>
          </p:nvSpPr>
          <p:spPr>
            <a:xfrm>
              <a:off x="5649735"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1"/>
            <p:cNvSpPr/>
            <p:nvPr/>
          </p:nvSpPr>
          <p:spPr>
            <a:xfrm>
              <a:off x="5839743"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1"/>
            <p:cNvSpPr/>
            <p:nvPr/>
          </p:nvSpPr>
          <p:spPr>
            <a:xfrm>
              <a:off x="6029880"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1"/>
            <p:cNvSpPr/>
            <p:nvPr/>
          </p:nvSpPr>
          <p:spPr>
            <a:xfrm>
              <a:off x="6220016" y="4230494"/>
              <a:ext cx="106446" cy="296582"/>
            </a:xfrm>
            <a:custGeom>
              <a:rect b="b" l="l" r="r" t="t"/>
              <a:pathLst>
                <a:path extrusionOk="0" h="2307" w="828">
                  <a:moveTo>
                    <a:pt x="0" y="0"/>
                  </a:moveTo>
                  <a:lnTo>
                    <a:pt x="0" y="2306"/>
                  </a:lnTo>
                  <a:lnTo>
                    <a:pt x="827" y="2306"/>
                  </a:lnTo>
                  <a:lnTo>
                    <a:pt x="8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1"/>
            <p:cNvSpPr/>
            <p:nvPr/>
          </p:nvSpPr>
          <p:spPr>
            <a:xfrm>
              <a:off x="6413238"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1"/>
            <p:cNvSpPr/>
            <p:nvPr/>
          </p:nvSpPr>
          <p:spPr>
            <a:xfrm>
              <a:off x="6603375"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1"/>
            <p:cNvSpPr/>
            <p:nvPr/>
          </p:nvSpPr>
          <p:spPr>
            <a:xfrm>
              <a:off x="6793511"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1"/>
            <p:cNvSpPr/>
            <p:nvPr/>
          </p:nvSpPr>
          <p:spPr>
            <a:xfrm>
              <a:off x="698364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1"/>
            <p:cNvSpPr/>
            <p:nvPr/>
          </p:nvSpPr>
          <p:spPr>
            <a:xfrm>
              <a:off x="7176870"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1"/>
            <p:cNvSpPr/>
            <p:nvPr/>
          </p:nvSpPr>
          <p:spPr>
            <a:xfrm>
              <a:off x="7367006"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1"/>
            <p:cNvSpPr/>
            <p:nvPr/>
          </p:nvSpPr>
          <p:spPr>
            <a:xfrm>
              <a:off x="7557143"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1"/>
            <p:cNvSpPr/>
            <p:nvPr/>
          </p:nvSpPr>
          <p:spPr>
            <a:xfrm>
              <a:off x="774715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1"/>
            <p:cNvSpPr/>
            <p:nvPr/>
          </p:nvSpPr>
          <p:spPr>
            <a:xfrm>
              <a:off x="794050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1"/>
            <p:cNvSpPr/>
            <p:nvPr/>
          </p:nvSpPr>
          <p:spPr>
            <a:xfrm>
              <a:off x="813063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1"/>
            <p:cNvSpPr/>
            <p:nvPr/>
          </p:nvSpPr>
          <p:spPr>
            <a:xfrm>
              <a:off x="8320774"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11"/>
          <p:cNvGrpSpPr/>
          <p:nvPr/>
        </p:nvGrpSpPr>
        <p:grpSpPr>
          <a:xfrm>
            <a:off x="-364925" y="-1720950"/>
            <a:ext cx="9644000" cy="3383025"/>
            <a:chOff x="-364925" y="-1720950"/>
            <a:chExt cx="9644000" cy="3383025"/>
          </a:xfrm>
        </p:grpSpPr>
        <p:grpSp>
          <p:nvGrpSpPr>
            <p:cNvPr id="777" name="Google Shape;777;p11"/>
            <p:cNvGrpSpPr/>
            <p:nvPr/>
          </p:nvGrpSpPr>
          <p:grpSpPr>
            <a:xfrm flipH="1">
              <a:off x="-364925" y="-1720950"/>
              <a:ext cx="7767703" cy="3383025"/>
              <a:chOff x="24125" y="294775"/>
              <a:chExt cx="7767703" cy="3383025"/>
            </a:xfrm>
          </p:grpSpPr>
          <p:sp>
            <p:nvSpPr>
              <p:cNvPr id="778" name="Google Shape;778;p11"/>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1"/>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1"/>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1"/>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1"/>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1"/>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1"/>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1"/>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1"/>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1"/>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1"/>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1"/>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1"/>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1"/>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1"/>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1"/>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1"/>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1"/>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1"/>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1"/>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1"/>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1"/>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1"/>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1"/>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1"/>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1"/>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1"/>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1"/>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1"/>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1"/>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1"/>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1"/>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1"/>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1"/>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1"/>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1"/>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1"/>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1"/>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1"/>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1"/>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1"/>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1"/>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1"/>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1"/>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1"/>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1"/>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1"/>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1"/>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1"/>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1"/>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1"/>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1"/>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1"/>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1"/>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1"/>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1"/>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1"/>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1"/>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1"/>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1"/>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1"/>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1"/>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1"/>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1"/>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1"/>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1"/>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1"/>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1"/>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1"/>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1"/>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1"/>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1"/>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1"/>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1"/>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1"/>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1"/>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1"/>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1"/>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1"/>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1"/>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1"/>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1"/>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1"/>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1"/>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1"/>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1"/>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1"/>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1"/>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1"/>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1"/>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1"/>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1"/>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1"/>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1"/>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2" name="Google Shape;872;p11"/>
            <p:cNvCxnSpPr/>
            <p:nvPr/>
          </p:nvCxnSpPr>
          <p:spPr>
            <a:xfrm>
              <a:off x="7315575" y="705500"/>
              <a:ext cx="1963500" cy="0"/>
            </a:xfrm>
            <a:prstGeom prst="straightConnector1">
              <a:avLst/>
            </a:prstGeom>
            <a:noFill/>
            <a:ln cap="flat" cmpd="sng" w="19050">
              <a:solidFill>
                <a:schemeClr val="accent1"/>
              </a:solidFill>
              <a:prstDash val="solid"/>
              <a:round/>
              <a:headEnd len="med" w="med" type="none"/>
              <a:tailEnd len="med" w="med" type="none"/>
            </a:ln>
          </p:spPr>
        </p:cxnSp>
      </p:grpSp>
      <p:sp>
        <p:nvSpPr>
          <p:cNvPr id="873" name="Google Shape;873;p11"/>
          <p:cNvSpPr txBox="1"/>
          <p:nvPr>
            <p:ph hasCustomPrompt="1" type="title"/>
          </p:nvPr>
        </p:nvSpPr>
        <p:spPr>
          <a:xfrm>
            <a:off x="311700" y="1106125"/>
            <a:ext cx="8520600" cy="1963500"/>
          </a:xfrm>
          <a:prstGeom prst="rect">
            <a:avLst/>
          </a:prstGeom>
        </p:spPr>
        <p:txBody>
          <a:bodyPr anchorCtr="0" anchor="b" bIns="0" lIns="0" spcFirstLastPara="1" rIns="0" wrap="square" tIns="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74" name="Google Shape;874;p11"/>
          <p:cNvSpPr txBox="1"/>
          <p:nvPr>
            <p:ph idx="1" type="subTitle"/>
          </p:nvPr>
        </p:nvSpPr>
        <p:spPr>
          <a:xfrm>
            <a:off x="2549400" y="2893950"/>
            <a:ext cx="4045200" cy="12351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875" name="Shape 8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876" name="Shape 876"/>
        <p:cNvGrpSpPr/>
        <p:nvPr/>
      </p:nvGrpSpPr>
      <p:grpSpPr>
        <a:xfrm>
          <a:off x="0" y="0"/>
          <a:ext cx="0" cy="0"/>
          <a:chOff x="0" y="0"/>
          <a:chExt cx="0" cy="0"/>
        </a:xfrm>
      </p:grpSpPr>
      <p:grpSp>
        <p:nvGrpSpPr>
          <p:cNvPr id="877" name="Google Shape;877;p13"/>
          <p:cNvGrpSpPr/>
          <p:nvPr/>
        </p:nvGrpSpPr>
        <p:grpSpPr>
          <a:xfrm>
            <a:off x="392675" y="1621008"/>
            <a:ext cx="3009700" cy="1564192"/>
            <a:chOff x="392675" y="1513033"/>
            <a:chExt cx="3009700" cy="1564192"/>
          </a:xfrm>
        </p:grpSpPr>
        <p:sp>
          <p:nvSpPr>
            <p:cNvPr id="878" name="Google Shape;878;p13"/>
            <p:cNvSpPr/>
            <p:nvPr/>
          </p:nvSpPr>
          <p:spPr>
            <a:xfrm>
              <a:off x="878255" y="1659206"/>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3"/>
            <p:cNvSpPr/>
            <p:nvPr/>
          </p:nvSpPr>
          <p:spPr>
            <a:xfrm>
              <a:off x="820418" y="2301733"/>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3"/>
            <p:cNvSpPr/>
            <p:nvPr/>
          </p:nvSpPr>
          <p:spPr>
            <a:xfrm>
              <a:off x="820418" y="1622632"/>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3"/>
            <p:cNvSpPr/>
            <p:nvPr/>
          </p:nvSpPr>
          <p:spPr>
            <a:xfrm>
              <a:off x="820418" y="1601247"/>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3"/>
            <p:cNvSpPr/>
            <p:nvPr/>
          </p:nvSpPr>
          <p:spPr>
            <a:xfrm>
              <a:off x="865983" y="1601247"/>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3"/>
            <p:cNvSpPr/>
            <p:nvPr/>
          </p:nvSpPr>
          <p:spPr>
            <a:xfrm>
              <a:off x="1520782" y="1601247"/>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3"/>
            <p:cNvSpPr/>
            <p:nvPr/>
          </p:nvSpPr>
          <p:spPr>
            <a:xfrm>
              <a:off x="1520782" y="1643896"/>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3"/>
            <p:cNvSpPr/>
            <p:nvPr/>
          </p:nvSpPr>
          <p:spPr>
            <a:xfrm>
              <a:off x="1520782" y="2301733"/>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3"/>
            <p:cNvSpPr/>
            <p:nvPr/>
          </p:nvSpPr>
          <p:spPr>
            <a:xfrm>
              <a:off x="844719" y="2301733"/>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3"/>
            <p:cNvSpPr/>
            <p:nvPr/>
          </p:nvSpPr>
          <p:spPr>
            <a:xfrm>
              <a:off x="732082" y="1513033"/>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 name="Google Shape;888;p13"/>
            <p:cNvCxnSpPr/>
            <p:nvPr/>
          </p:nvCxnSpPr>
          <p:spPr>
            <a:xfrm>
              <a:off x="1612275" y="1922650"/>
              <a:ext cx="1790100" cy="0"/>
            </a:xfrm>
            <a:prstGeom prst="straightConnector1">
              <a:avLst/>
            </a:prstGeom>
            <a:noFill/>
            <a:ln cap="flat" cmpd="sng" w="9525">
              <a:solidFill>
                <a:schemeClr val="dk2"/>
              </a:solidFill>
              <a:prstDash val="solid"/>
              <a:round/>
              <a:headEnd len="med" w="med" type="none"/>
              <a:tailEnd len="med" w="med" type="oval"/>
            </a:ln>
          </p:spPr>
        </p:cxnSp>
        <p:sp>
          <p:nvSpPr>
            <p:cNvPr id="889" name="Google Shape;889;p13"/>
            <p:cNvSpPr/>
            <p:nvPr/>
          </p:nvSpPr>
          <p:spPr>
            <a:xfrm>
              <a:off x="636097" y="2039765"/>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3"/>
            <p:cNvSpPr/>
            <p:nvPr/>
          </p:nvSpPr>
          <p:spPr>
            <a:xfrm>
              <a:off x="642173" y="1802341"/>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3"/>
            <p:cNvSpPr/>
            <p:nvPr/>
          </p:nvSpPr>
          <p:spPr>
            <a:xfrm>
              <a:off x="596487" y="1689583"/>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 name="Google Shape;892;p13"/>
            <p:cNvGrpSpPr/>
            <p:nvPr/>
          </p:nvGrpSpPr>
          <p:grpSpPr>
            <a:xfrm>
              <a:off x="392675" y="1922525"/>
              <a:ext cx="336300" cy="1154701"/>
              <a:chOff x="392675" y="1955343"/>
              <a:chExt cx="336300" cy="1116300"/>
            </a:xfrm>
          </p:grpSpPr>
          <p:cxnSp>
            <p:nvCxnSpPr>
              <p:cNvPr id="893" name="Google Shape;893;p13"/>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894" name="Google Shape;894;p13"/>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cxnSp>
            <p:nvCxnSpPr>
              <p:cNvPr id="895" name="Google Shape;895;p13"/>
              <p:cNvCxnSpPr/>
              <p:nvPr/>
            </p:nvCxnSpPr>
            <p:spPr>
              <a:xfrm>
                <a:off x="392675" y="1955464"/>
                <a:ext cx="336300" cy="0"/>
              </a:xfrm>
              <a:prstGeom prst="straightConnector1">
                <a:avLst/>
              </a:prstGeom>
              <a:noFill/>
              <a:ln cap="flat" cmpd="sng" w="9525">
                <a:solidFill>
                  <a:schemeClr val="dk2"/>
                </a:solidFill>
                <a:prstDash val="solid"/>
                <a:round/>
                <a:headEnd len="med" w="med" type="oval"/>
                <a:tailEnd len="med" w="med" type="none"/>
              </a:ln>
            </p:spPr>
          </p:cxnSp>
        </p:grpSp>
        <p:sp>
          <p:nvSpPr>
            <p:cNvPr id="896" name="Google Shape;896;p13"/>
            <p:cNvSpPr/>
            <p:nvPr/>
          </p:nvSpPr>
          <p:spPr>
            <a:xfrm>
              <a:off x="1615281" y="2064188"/>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3"/>
            <p:cNvSpPr/>
            <p:nvPr/>
          </p:nvSpPr>
          <p:spPr>
            <a:xfrm>
              <a:off x="1612256" y="2173787"/>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3"/>
            <p:cNvSpPr/>
            <p:nvPr/>
          </p:nvSpPr>
          <p:spPr>
            <a:xfrm>
              <a:off x="1612144" y="1732231"/>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3"/>
            <p:cNvSpPr/>
            <p:nvPr/>
          </p:nvSpPr>
          <p:spPr>
            <a:xfrm>
              <a:off x="1612156" y="1823604"/>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3"/>
          <p:cNvGrpSpPr/>
          <p:nvPr/>
        </p:nvGrpSpPr>
        <p:grpSpPr>
          <a:xfrm>
            <a:off x="3363525" y="1622521"/>
            <a:ext cx="3042600" cy="1562680"/>
            <a:chOff x="3363525" y="1622521"/>
            <a:chExt cx="3042600" cy="1562680"/>
          </a:xfrm>
        </p:grpSpPr>
        <p:grpSp>
          <p:nvGrpSpPr>
            <p:cNvPr id="901" name="Google Shape;901;p13"/>
            <p:cNvGrpSpPr/>
            <p:nvPr/>
          </p:nvGrpSpPr>
          <p:grpSpPr>
            <a:xfrm>
              <a:off x="3363525" y="1622521"/>
              <a:ext cx="3042600" cy="877163"/>
              <a:chOff x="3363525" y="1503696"/>
              <a:chExt cx="3042600" cy="877163"/>
            </a:xfrm>
          </p:grpSpPr>
          <p:sp>
            <p:nvSpPr>
              <p:cNvPr id="902" name="Google Shape;902;p13"/>
              <p:cNvSpPr/>
              <p:nvPr/>
            </p:nvSpPr>
            <p:spPr>
              <a:xfrm>
                <a:off x="3828305" y="1649868"/>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3"/>
              <p:cNvSpPr/>
              <p:nvPr/>
            </p:nvSpPr>
            <p:spPr>
              <a:xfrm>
                <a:off x="3770468"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3"/>
              <p:cNvSpPr/>
              <p:nvPr/>
            </p:nvSpPr>
            <p:spPr>
              <a:xfrm>
                <a:off x="3770468" y="1613295"/>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3"/>
              <p:cNvSpPr/>
              <p:nvPr/>
            </p:nvSpPr>
            <p:spPr>
              <a:xfrm>
                <a:off x="3770468"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3"/>
              <p:cNvSpPr/>
              <p:nvPr/>
            </p:nvSpPr>
            <p:spPr>
              <a:xfrm>
                <a:off x="3816033" y="1591910"/>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3"/>
              <p:cNvSpPr/>
              <p:nvPr/>
            </p:nvSpPr>
            <p:spPr>
              <a:xfrm>
                <a:off x="4470832"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3"/>
              <p:cNvSpPr/>
              <p:nvPr/>
            </p:nvSpPr>
            <p:spPr>
              <a:xfrm>
                <a:off x="4470832" y="1634559"/>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3"/>
              <p:cNvSpPr/>
              <p:nvPr/>
            </p:nvSpPr>
            <p:spPr>
              <a:xfrm>
                <a:off x="4470832"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3"/>
              <p:cNvSpPr/>
              <p:nvPr/>
            </p:nvSpPr>
            <p:spPr>
              <a:xfrm>
                <a:off x="3794769" y="2292396"/>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3"/>
              <p:cNvSpPr/>
              <p:nvPr/>
            </p:nvSpPr>
            <p:spPr>
              <a:xfrm>
                <a:off x="3682132" y="1503696"/>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3"/>
              <p:cNvSpPr/>
              <p:nvPr/>
            </p:nvSpPr>
            <p:spPr>
              <a:xfrm>
                <a:off x="3586147" y="2030427"/>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3"/>
              <p:cNvSpPr/>
              <p:nvPr/>
            </p:nvSpPr>
            <p:spPr>
              <a:xfrm>
                <a:off x="3592223" y="1793003"/>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3"/>
              <p:cNvSpPr/>
              <p:nvPr/>
            </p:nvSpPr>
            <p:spPr>
              <a:xfrm>
                <a:off x="3546537" y="1680245"/>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 name="Google Shape;915;p13"/>
              <p:cNvCxnSpPr/>
              <p:nvPr/>
            </p:nvCxnSpPr>
            <p:spPr>
              <a:xfrm>
                <a:off x="3363525" y="1913003"/>
                <a:ext cx="315600" cy="0"/>
              </a:xfrm>
              <a:prstGeom prst="straightConnector1">
                <a:avLst/>
              </a:prstGeom>
              <a:noFill/>
              <a:ln cap="flat" cmpd="sng" w="9525">
                <a:solidFill>
                  <a:schemeClr val="dk2"/>
                </a:solidFill>
                <a:prstDash val="solid"/>
                <a:round/>
                <a:headEnd len="med" w="med" type="none"/>
                <a:tailEnd len="med" w="med" type="none"/>
              </a:ln>
            </p:spPr>
          </p:cxnSp>
          <p:sp>
            <p:nvSpPr>
              <p:cNvPr id="916" name="Google Shape;916;p13"/>
              <p:cNvSpPr/>
              <p:nvPr/>
            </p:nvSpPr>
            <p:spPr>
              <a:xfrm>
                <a:off x="4565331" y="2054850"/>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3"/>
              <p:cNvSpPr/>
              <p:nvPr/>
            </p:nvSpPr>
            <p:spPr>
              <a:xfrm>
                <a:off x="4562306" y="2164449"/>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3"/>
              <p:cNvSpPr/>
              <p:nvPr/>
            </p:nvSpPr>
            <p:spPr>
              <a:xfrm>
                <a:off x="4562194" y="1722894"/>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3"/>
              <p:cNvSpPr/>
              <p:nvPr/>
            </p:nvSpPr>
            <p:spPr>
              <a:xfrm>
                <a:off x="4562206" y="1814267"/>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 name="Google Shape;920;p13"/>
              <p:cNvCxnSpPr/>
              <p:nvPr/>
            </p:nvCxnSpPr>
            <p:spPr>
              <a:xfrm>
                <a:off x="4565325" y="1922925"/>
                <a:ext cx="1840800" cy="0"/>
              </a:xfrm>
              <a:prstGeom prst="straightConnector1">
                <a:avLst/>
              </a:prstGeom>
              <a:noFill/>
              <a:ln cap="flat" cmpd="sng" w="9525">
                <a:solidFill>
                  <a:schemeClr val="dk2"/>
                </a:solidFill>
                <a:prstDash val="solid"/>
                <a:round/>
                <a:headEnd len="med" w="med" type="none"/>
                <a:tailEnd len="med" w="med" type="oval"/>
              </a:ln>
            </p:spPr>
          </p:cxnSp>
        </p:grpSp>
        <p:grpSp>
          <p:nvGrpSpPr>
            <p:cNvPr id="921" name="Google Shape;921;p13"/>
            <p:cNvGrpSpPr/>
            <p:nvPr/>
          </p:nvGrpSpPr>
          <p:grpSpPr>
            <a:xfrm>
              <a:off x="3369450" y="2030500"/>
              <a:ext cx="227100" cy="1154701"/>
              <a:chOff x="418775" y="1955343"/>
              <a:chExt cx="227100" cy="1116300"/>
            </a:xfrm>
          </p:grpSpPr>
          <p:cxnSp>
            <p:nvCxnSpPr>
              <p:cNvPr id="922" name="Google Shape;922;p13"/>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923" name="Google Shape;923;p13"/>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grpSp>
      </p:grpSp>
      <p:grpSp>
        <p:nvGrpSpPr>
          <p:cNvPr id="924" name="Google Shape;924;p13"/>
          <p:cNvGrpSpPr/>
          <p:nvPr/>
        </p:nvGrpSpPr>
        <p:grpSpPr>
          <a:xfrm>
            <a:off x="6368275" y="1619796"/>
            <a:ext cx="3003300" cy="1565405"/>
            <a:chOff x="6368275" y="1619796"/>
            <a:chExt cx="3003300" cy="1565405"/>
          </a:xfrm>
        </p:grpSpPr>
        <p:grpSp>
          <p:nvGrpSpPr>
            <p:cNvPr id="925" name="Google Shape;925;p13"/>
            <p:cNvGrpSpPr/>
            <p:nvPr/>
          </p:nvGrpSpPr>
          <p:grpSpPr>
            <a:xfrm>
              <a:off x="6368275" y="1619796"/>
              <a:ext cx="3003300" cy="877163"/>
              <a:chOff x="3363525" y="1503696"/>
              <a:chExt cx="3003300" cy="877163"/>
            </a:xfrm>
          </p:grpSpPr>
          <p:cxnSp>
            <p:nvCxnSpPr>
              <p:cNvPr id="926" name="Google Shape;926;p13"/>
              <p:cNvCxnSpPr/>
              <p:nvPr/>
            </p:nvCxnSpPr>
            <p:spPr>
              <a:xfrm>
                <a:off x="4565325" y="1925200"/>
                <a:ext cx="1801500" cy="0"/>
              </a:xfrm>
              <a:prstGeom prst="straightConnector1">
                <a:avLst/>
              </a:prstGeom>
              <a:noFill/>
              <a:ln cap="flat" cmpd="sng" w="9525">
                <a:solidFill>
                  <a:schemeClr val="dk2"/>
                </a:solidFill>
                <a:prstDash val="solid"/>
                <a:round/>
                <a:headEnd len="med" w="med" type="none"/>
                <a:tailEnd len="med" w="med" type="oval"/>
              </a:ln>
            </p:spPr>
          </p:cxnSp>
          <p:sp>
            <p:nvSpPr>
              <p:cNvPr id="927" name="Google Shape;927;p13"/>
              <p:cNvSpPr/>
              <p:nvPr/>
            </p:nvSpPr>
            <p:spPr>
              <a:xfrm>
                <a:off x="3828305" y="1649868"/>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3"/>
              <p:cNvSpPr/>
              <p:nvPr/>
            </p:nvSpPr>
            <p:spPr>
              <a:xfrm>
                <a:off x="3770468"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3"/>
              <p:cNvSpPr/>
              <p:nvPr/>
            </p:nvSpPr>
            <p:spPr>
              <a:xfrm>
                <a:off x="3770468" y="1613295"/>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3"/>
              <p:cNvSpPr/>
              <p:nvPr/>
            </p:nvSpPr>
            <p:spPr>
              <a:xfrm>
                <a:off x="3770468"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3"/>
              <p:cNvSpPr/>
              <p:nvPr/>
            </p:nvSpPr>
            <p:spPr>
              <a:xfrm>
                <a:off x="3816033" y="1591910"/>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3"/>
              <p:cNvSpPr/>
              <p:nvPr/>
            </p:nvSpPr>
            <p:spPr>
              <a:xfrm>
                <a:off x="4470832"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3"/>
              <p:cNvSpPr/>
              <p:nvPr/>
            </p:nvSpPr>
            <p:spPr>
              <a:xfrm>
                <a:off x="4470832" y="1634559"/>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3"/>
              <p:cNvSpPr/>
              <p:nvPr/>
            </p:nvSpPr>
            <p:spPr>
              <a:xfrm>
                <a:off x="4470832"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3"/>
              <p:cNvSpPr/>
              <p:nvPr/>
            </p:nvSpPr>
            <p:spPr>
              <a:xfrm>
                <a:off x="3794769" y="2292396"/>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3"/>
              <p:cNvSpPr/>
              <p:nvPr/>
            </p:nvSpPr>
            <p:spPr>
              <a:xfrm>
                <a:off x="3682132" y="1503696"/>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3"/>
              <p:cNvSpPr/>
              <p:nvPr/>
            </p:nvSpPr>
            <p:spPr>
              <a:xfrm>
                <a:off x="3586147" y="2030427"/>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3"/>
              <p:cNvSpPr/>
              <p:nvPr/>
            </p:nvSpPr>
            <p:spPr>
              <a:xfrm>
                <a:off x="3592223" y="1793003"/>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3"/>
              <p:cNvSpPr/>
              <p:nvPr/>
            </p:nvSpPr>
            <p:spPr>
              <a:xfrm>
                <a:off x="3546537" y="1680245"/>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 name="Google Shape;940;p13"/>
              <p:cNvCxnSpPr/>
              <p:nvPr/>
            </p:nvCxnSpPr>
            <p:spPr>
              <a:xfrm>
                <a:off x="3363525" y="1925203"/>
                <a:ext cx="315600" cy="0"/>
              </a:xfrm>
              <a:prstGeom prst="straightConnector1">
                <a:avLst/>
              </a:prstGeom>
              <a:noFill/>
              <a:ln cap="flat" cmpd="sng" w="9525">
                <a:solidFill>
                  <a:schemeClr val="dk2"/>
                </a:solidFill>
                <a:prstDash val="solid"/>
                <a:round/>
                <a:headEnd len="med" w="med" type="none"/>
                <a:tailEnd len="med" w="med" type="none"/>
              </a:ln>
            </p:spPr>
          </p:cxnSp>
          <p:sp>
            <p:nvSpPr>
              <p:cNvPr id="941" name="Google Shape;941;p13"/>
              <p:cNvSpPr/>
              <p:nvPr/>
            </p:nvSpPr>
            <p:spPr>
              <a:xfrm>
                <a:off x="4565331" y="2054850"/>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3"/>
              <p:cNvSpPr/>
              <p:nvPr/>
            </p:nvSpPr>
            <p:spPr>
              <a:xfrm>
                <a:off x="4562306" y="2164449"/>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3"/>
              <p:cNvSpPr/>
              <p:nvPr/>
            </p:nvSpPr>
            <p:spPr>
              <a:xfrm>
                <a:off x="4562194" y="1722894"/>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3"/>
              <p:cNvSpPr/>
              <p:nvPr/>
            </p:nvSpPr>
            <p:spPr>
              <a:xfrm>
                <a:off x="4562206" y="1814267"/>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13"/>
            <p:cNvGrpSpPr/>
            <p:nvPr/>
          </p:nvGrpSpPr>
          <p:grpSpPr>
            <a:xfrm>
              <a:off x="6374325" y="2030500"/>
              <a:ext cx="227100" cy="1154701"/>
              <a:chOff x="418775" y="1955343"/>
              <a:chExt cx="227100" cy="1116300"/>
            </a:xfrm>
          </p:grpSpPr>
          <p:cxnSp>
            <p:nvCxnSpPr>
              <p:cNvPr id="946" name="Google Shape;946;p13"/>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947" name="Google Shape;947;p13"/>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grpSp>
      </p:grpSp>
      <p:grpSp>
        <p:nvGrpSpPr>
          <p:cNvPr id="948" name="Google Shape;948;p13"/>
          <p:cNvGrpSpPr/>
          <p:nvPr/>
        </p:nvGrpSpPr>
        <p:grpSpPr>
          <a:xfrm>
            <a:off x="1463060" y="-2483486"/>
            <a:ext cx="7884219" cy="3433770"/>
            <a:chOff x="24125" y="294775"/>
            <a:chExt cx="7767703" cy="3383025"/>
          </a:xfrm>
        </p:grpSpPr>
        <p:sp>
          <p:nvSpPr>
            <p:cNvPr id="949" name="Google Shape;949;p13"/>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3"/>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3"/>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3"/>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3"/>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3"/>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3"/>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3"/>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3"/>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3"/>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3"/>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3"/>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3"/>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3"/>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3"/>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3"/>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3"/>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3"/>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3"/>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3"/>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3"/>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3"/>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3"/>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3"/>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3"/>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3"/>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3"/>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3"/>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3"/>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3"/>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3"/>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3"/>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3"/>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3"/>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3"/>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3"/>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3"/>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3"/>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3"/>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3"/>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3"/>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3"/>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3"/>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3"/>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3"/>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3"/>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3"/>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3"/>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3"/>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3"/>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3"/>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3"/>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3"/>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3"/>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3"/>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3"/>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3"/>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3"/>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3"/>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3"/>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3"/>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3"/>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3"/>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3"/>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3"/>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3"/>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3"/>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3"/>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3"/>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3"/>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3"/>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3"/>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3"/>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3"/>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3"/>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3"/>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3"/>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3"/>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3"/>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3"/>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3"/>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3"/>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3"/>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3"/>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3"/>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3"/>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3"/>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3"/>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3"/>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3"/>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3"/>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3"/>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3"/>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3"/>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13"/>
          <p:cNvGrpSpPr/>
          <p:nvPr/>
        </p:nvGrpSpPr>
        <p:grpSpPr>
          <a:xfrm>
            <a:off x="8757750" y="2728975"/>
            <a:ext cx="1552150" cy="3475150"/>
            <a:chOff x="327125" y="2375600"/>
            <a:chExt cx="1552150" cy="3475150"/>
          </a:xfrm>
        </p:grpSpPr>
        <p:sp>
          <p:nvSpPr>
            <p:cNvPr id="1044" name="Google Shape;1044;p13"/>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3"/>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3"/>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3"/>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3"/>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3"/>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3"/>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3"/>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3"/>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3"/>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3"/>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3"/>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3"/>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3"/>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3"/>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3"/>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3"/>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3"/>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3"/>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3"/>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3"/>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 name="Google Shape;1065;p13"/>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66" name="Google Shape;1066;p13"/>
          <p:cNvSpPr txBox="1"/>
          <p:nvPr>
            <p:ph idx="1" type="subTitle"/>
          </p:nvPr>
        </p:nvSpPr>
        <p:spPr>
          <a:xfrm>
            <a:off x="719988" y="3728592"/>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67" name="Google Shape;1067;p13"/>
          <p:cNvSpPr txBox="1"/>
          <p:nvPr>
            <p:ph idx="2" type="title"/>
          </p:nvPr>
        </p:nvSpPr>
        <p:spPr>
          <a:xfrm>
            <a:off x="720000" y="2868050"/>
            <a:ext cx="14667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8" name="Google Shape;1068;p13"/>
          <p:cNvSpPr txBox="1"/>
          <p:nvPr>
            <p:ph hasCustomPrompt="1" idx="3" type="title"/>
          </p:nvPr>
        </p:nvSpPr>
        <p:spPr>
          <a:xfrm>
            <a:off x="878350" y="1766925"/>
            <a:ext cx="584700" cy="5853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69" name="Google Shape;1069;p13"/>
          <p:cNvSpPr txBox="1"/>
          <p:nvPr>
            <p:ph idx="4" type="subTitle"/>
          </p:nvPr>
        </p:nvSpPr>
        <p:spPr>
          <a:xfrm>
            <a:off x="3666713" y="3728575"/>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70" name="Google Shape;1070;p13"/>
          <p:cNvSpPr txBox="1"/>
          <p:nvPr>
            <p:ph idx="5" type="title"/>
          </p:nvPr>
        </p:nvSpPr>
        <p:spPr>
          <a:xfrm>
            <a:off x="3666725" y="2868050"/>
            <a:ext cx="14220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71" name="Google Shape;1071;p13"/>
          <p:cNvSpPr txBox="1"/>
          <p:nvPr>
            <p:ph hasCustomPrompt="1" idx="6" type="title"/>
          </p:nvPr>
        </p:nvSpPr>
        <p:spPr>
          <a:xfrm>
            <a:off x="3828350" y="1766950"/>
            <a:ext cx="584700" cy="5853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72" name="Google Shape;1072;p13"/>
          <p:cNvSpPr txBox="1"/>
          <p:nvPr>
            <p:ph idx="7" type="subTitle"/>
          </p:nvPr>
        </p:nvSpPr>
        <p:spPr>
          <a:xfrm>
            <a:off x="6672288" y="3728575"/>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73" name="Google Shape;1073;p13"/>
          <p:cNvSpPr txBox="1"/>
          <p:nvPr>
            <p:ph idx="8" type="title"/>
          </p:nvPr>
        </p:nvSpPr>
        <p:spPr>
          <a:xfrm>
            <a:off x="6672300" y="2868050"/>
            <a:ext cx="13683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74" name="Google Shape;1074;p13"/>
          <p:cNvSpPr txBox="1"/>
          <p:nvPr>
            <p:ph hasCustomPrompt="1" idx="9" type="title"/>
          </p:nvPr>
        </p:nvSpPr>
        <p:spPr>
          <a:xfrm>
            <a:off x="6832500" y="1766950"/>
            <a:ext cx="584700" cy="5853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75" name="Google Shape;1075;p13"/>
          <p:cNvSpPr/>
          <p:nvPr/>
        </p:nvSpPr>
        <p:spPr>
          <a:xfrm rot="5400000">
            <a:off x="500408" y="-71091"/>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3"/>
          <p:cNvSpPr/>
          <p:nvPr/>
        </p:nvSpPr>
        <p:spPr>
          <a:xfrm rot="5400000">
            <a:off x="501950" y="75727"/>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3"/>
          <p:cNvSpPr/>
          <p:nvPr/>
        </p:nvSpPr>
        <p:spPr>
          <a:xfrm rot="5400000">
            <a:off x="500408" y="222546"/>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3"/>
          <p:cNvSpPr/>
          <p:nvPr/>
        </p:nvSpPr>
        <p:spPr>
          <a:xfrm rot="5400000">
            <a:off x="501950" y="369365"/>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3"/>
          <p:cNvSpPr/>
          <p:nvPr/>
        </p:nvSpPr>
        <p:spPr>
          <a:xfrm rot="5400000">
            <a:off x="500408" y="516183"/>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3"/>
          <p:cNvSpPr/>
          <p:nvPr/>
        </p:nvSpPr>
        <p:spPr>
          <a:xfrm rot="5400000">
            <a:off x="501950" y="66300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081" name="Shape 1081"/>
        <p:cNvGrpSpPr/>
        <p:nvPr/>
      </p:nvGrpSpPr>
      <p:grpSpPr>
        <a:xfrm>
          <a:off x="0" y="0"/>
          <a:ext cx="0" cy="0"/>
          <a:chOff x="0" y="0"/>
          <a:chExt cx="0" cy="0"/>
        </a:xfrm>
      </p:grpSpPr>
      <p:cxnSp>
        <p:nvCxnSpPr>
          <p:cNvPr id="1082" name="Google Shape;1082;p14"/>
          <p:cNvCxnSpPr/>
          <p:nvPr/>
        </p:nvCxnSpPr>
        <p:spPr>
          <a:xfrm>
            <a:off x="-13375" y="2030650"/>
            <a:ext cx="473400" cy="0"/>
          </a:xfrm>
          <a:prstGeom prst="straightConnector1">
            <a:avLst/>
          </a:prstGeom>
          <a:noFill/>
          <a:ln cap="flat" cmpd="sng" w="9525">
            <a:solidFill>
              <a:schemeClr val="dk2"/>
            </a:solidFill>
            <a:prstDash val="solid"/>
            <a:round/>
            <a:headEnd len="med" w="med" type="none"/>
            <a:tailEnd len="med" w="med" type="none"/>
          </a:ln>
        </p:spPr>
      </p:cxnSp>
      <p:grpSp>
        <p:nvGrpSpPr>
          <p:cNvPr id="1083" name="Google Shape;1083;p14"/>
          <p:cNvGrpSpPr/>
          <p:nvPr/>
        </p:nvGrpSpPr>
        <p:grpSpPr>
          <a:xfrm>
            <a:off x="392675" y="1621008"/>
            <a:ext cx="3009700" cy="1564192"/>
            <a:chOff x="392675" y="1513033"/>
            <a:chExt cx="3009700" cy="1564192"/>
          </a:xfrm>
        </p:grpSpPr>
        <p:sp>
          <p:nvSpPr>
            <p:cNvPr id="1084" name="Google Shape;1084;p14"/>
            <p:cNvSpPr/>
            <p:nvPr/>
          </p:nvSpPr>
          <p:spPr>
            <a:xfrm>
              <a:off x="878255" y="1659206"/>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4"/>
            <p:cNvSpPr/>
            <p:nvPr/>
          </p:nvSpPr>
          <p:spPr>
            <a:xfrm>
              <a:off x="820418" y="2301733"/>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4"/>
            <p:cNvSpPr/>
            <p:nvPr/>
          </p:nvSpPr>
          <p:spPr>
            <a:xfrm>
              <a:off x="820418" y="1622632"/>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4"/>
            <p:cNvSpPr/>
            <p:nvPr/>
          </p:nvSpPr>
          <p:spPr>
            <a:xfrm>
              <a:off x="820418" y="1601247"/>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4"/>
            <p:cNvSpPr/>
            <p:nvPr/>
          </p:nvSpPr>
          <p:spPr>
            <a:xfrm>
              <a:off x="865983" y="1601247"/>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4"/>
            <p:cNvSpPr/>
            <p:nvPr/>
          </p:nvSpPr>
          <p:spPr>
            <a:xfrm>
              <a:off x="1520782" y="1601247"/>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4"/>
            <p:cNvSpPr/>
            <p:nvPr/>
          </p:nvSpPr>
          <p:spPr>
            <a:xfrm>
              <a:off x="1520782" y="1643896"/>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4"/>
            <p:cNvSpPr/>
            <p:nvPr/>
          </p:nvSpPr>
          <p:spPr>
            <a:xfrm>
              <a:off x="1520782" y="2301733"/>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4"/>
            <p:cNvSpPr/>
            <p:nvPr/>
          </p:nvSpPr>
          <p:spPr>
            <a:xfrm>
              <a:off x="844719" y="2301733"/>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4"/>
            <p:cNvSpPr/>
            <p:nvPr/>
          </p:nvSpPr>
          <p:spPr>
            <a:xfrm>
              <a:off x="732082" y="1513033"/>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 name="Google Shape;1094;p14"/>
            <p:cNvCxnSpPr/>
            <p:nvPr/>
          </p:nvCxnSpPr>
          <p:spPr>
            <a:xfrm>
              <a:off x="1612275" y="1922650"/>
              <a:ext cx="1790100" cy="0"/>
            </a:xfrm>
            <a:prstGeom prst="straightConnector1">
              <a:avLst/>
            </a:prstGeom>
            <a:noFill/>
            <a:ln cap="flat" cmpd="sng" w="9525">
              <a:solidFill>
                <a:schemeClr val="dk2"/>
              </a:solidFill>
              <a:prstDash val="solid"/>
              <a:round/>
              <a:headEnd len="med" w="med" type="none"/>
              <a:tailEnd len="med" w="med" type="oval"/>
            </a:ln>
          </p:spPr>
        </p:cxnSp>
        <p:sp>
          <p:nvSpPr>
            <p:cNvPr id="1095" name="Google Shape;1095;p14"/>
            <p:cNvSpPr/>
            <p:nvPr/>
          </p:nvSpPr>
          <p:spPr>
            <a:xfrm>
              <a:off x="636097" y="2039765"/>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4"/>
            <p:cNvSpPr/>
            <p:nvPr/>
          </p:nvSpPr>
          <p:spPr>
            <a:xfrm>
              <a:off x="642173" y="1802341"/>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4"/>
            <p:cNvSpPr/>
            <p:nvPr/>
          </p:nvSpPr>
          <p:spPr>
            <a:xfrm>
              <a:off x="596487" y="1689583"/>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 name="Google Shape;1098;p14"/>
            <p:cNvGrpSpPr/>
            <p:nvPr/>
          </p:nvGrpSpPr>
          <p:grpSpPr>
            <a:xfrm>
              <a:off x="392675" y="1922525"/>
              <a:ext cx="336300" cy="1154701"/>
              <a:chOff x="392675" y="1955343"/>
              <a:chExt cx="336300" cy="1116300"/>
            </a:xfrm>
          </p:grpSpPr>
          <p:cxnSp>
            <p:nvCxnSpPr>
              <p:cNvPr id="1099" name="Google Shape;1099;p14"/>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1100" name="Google Shape;1100;p14"/>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cxnSp>
            <p:nvCxnSpPr>
              <p:cNvPr id="1101" name="Google Shape;1101;p14"/>
              <p:cNvCxnSpPr/>
              <p:nvPr/>
            </p:nvCxnSpPr>
            <p:spPr>
              <a:xfrm>
                <a:off x="392675" y="1955464"/>
                <a:ext cx="336300" cy="0"/>
              </a:xfrm>
              <a:prstGeom prst="straightConnector1">
                <a:avLst/>
              </a:prstGeom>
              <a:noFill/>
              <a:ln cap="flat" cmpd="sng" w="9525">
                <a:solidFill>
                  <a:schemeClr val="dk2"/>
                </a:solidFill>
                <a:prstDash val="solid"/>
                <a:round/>
                <a:headEnd len="med" w="med" type="oval"/>
                <a:tailEnd len="med" w="med" type="none"/>
              </a:ln>
            </p:spPr>
          </p:cxnSp>
        </p:grpSp>
        <p:sp>
          <p:nvSpPr>
            <p:cNvPr id="1102" name="Google Shape;1102;p14"/>
            <p:cNvSpPr/>
            <p:nvPr/>
          </p:nvSpPr>
          <p:spPr>
            <a:xfrm>
              <a:off x="1615281" y="2064188"/>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4"/>
            <p:cNvSpPr/>
            <p:nvPr/>
          </p:nvSpPr>
          <p:spPr>
            <a:xfrm>
              <a:off x="1612256" y="2173787"/>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4"/>
            <p:cNvSpPr/>
            <p:nvPr/>
          </p:nvSpPr>
          <p:spPr>
            <a:xfrm>
              <a:off x="1612144" y="1732231"/>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4"/>
            <p:cNvSpPr/>
            <p:nvPr/>
          </p:nvSpPr>
          <p:spPr>
            <a:xfrm>
              <a:off x="1612156" y="1823604"/>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14"/>
          <p:cNvGrpSpPr/>
          <p:nvPr/>
        </p:nvGrpSpPr>
        <p:grpSpPr>
          <a:xfrm>
            <a:off x="3363525" y="1622521"/>
            <a:ext cx="3042600" cy="1562680"/>
            <a:chOff x="3363525" y="1622521"/>
            <a:chExt cx="3042600" cy="1562680"/>
          </a:xfrm>
        </p:grpSpPr>
        <p:grpSp>
          <p:nvGrpSpPr>
            <p:cNvPr id="1107" name="Google Shape;1107;p14"/>
            <p:cNvGrpSpPr/>
            <p:nvPr/>
          </p:nvGrpSpPr>
          <p:grpSpPr>
            <a:xfrm>
              <a:off x="3363525" y="1622521"/>
              <a:ext cx="3042600" cy="877163"/>
              <a:chOff x="3363525" y="1503696"/>
              <a:chExt cx="3042600" cy="877163"/>
            </a:xfrm>
          </p:grpSpPr>
          <p:sp>
            <p:nvSpPr>
              <p:cNvPr id="1108" name="Google Shape;1108;p14"/>
              <p:cNvSpPr/>
              <p:nvPr/>
            </p:nvSpPr>
            <p:spPr>
              <a:xfrm>
                <a:off x="3828305" y="1649868"/>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4"/>
              <p:cNvSpPr/>
              <p:nvPr/>
            </p:nvSpPr>
            <p:spPr>
              <a:xfrm>
                <a:off x="3770468"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4"/>
              <p:cNvSpPr/>
              <p:nvPr/>
            </p:nvSpPr>
            <p:spPr>
              <a:xfrm>
                <a:off x="3770468" y="1613295"/>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4"/>
              <p:cNvSpPr/>
              <p:nvPr/>
            </p:nvSpPr>
            <p:spPr>
              <a:xfrm>
                <a:off x="3770468"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4"/>
              <p:cNvSpPr/>
              <p:nvPr/>
            </p:nvSpPr>
            <p:spPr>
              <a:xfrm>
                <a:off x="3816033" y="1591910"/>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4"/>
              <p:cNvSpPr/>
              <p:nvPr/>
            </p:nvSpPr>
            <p:spPr>
              <a:xfrm>
                <a:off x="4470832"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4"/>
              <p:cNvSpPr/>
              <p:nvPr/>
            </p:nvSpPr>
            <p:spPr>
              <a:xfrm>
                <a:off x="4470832" y="1634559"/>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4"/>
              <p:cNvSpPr/>
              <p:nvPr/>
            </p:nvSpPr>
            <p:spPr>
              <a:xfrm>
                <a:off x="4470832"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4"/>
              <p:cNvSpPr/>
              <p:nvPr/>
            </p:nvSpPr>
            <p:spPr>
              <a:xfrm>
                <a:off x="3794769" y="2292396"/>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4"/>
              <p:cNvSpPr/>
              <p:nvPr/>
            </p:nvSpPr>
            <p:spPr>
              <a:xfrm>
                <a:off x="3682132" y="1503696"/>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4"/>
              <p:cNvSpPr/>
              <p:nvPr/>
            </p:nvSpPr>
            <p:spPr>
              <a:xfrm>
                <a:off x="3586147" y="2030427"/>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4"/>
              <p:cNvSpPr/>
              <p:nvPr/>
            </p:nvSpPr>
            <p:spPr>
              <a:xfrm>
                <a:off x="3592223" y="1793003"/>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4"/>
              <p:cNvSpPr/>
              <p:nvPr/>
            </p:nvSpPr>
            <p:spPr>
              <a:xfrm>
                <a:off x="3546537" y="1680245"/>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1" name="Google Shape;1121;p14"/>
              <p:cNvCxnSpPr/>
              <p:nvPr/>
            </p:nvCxnSpPr>
            <p:spPr>
              <a:xfrm>
                <a:off x="3363525" y="1913003"/>
                <a:ext cx="315600" cy="0"/>
              </a:xfrm>
              <a:prstGeom prst="straightConnector1">
                <a:avLst/>
              </a:prstGeom>
              <a:noFill/>
              <a:ln cap="flat" cmpd="sng" w="9525">
                <a:solidFill>
                  <a:schemeClr val="dk2"/>
                </a:solidFill>
                <a:prstDash val="solid"/>
                <a:round/>
                <a:headEnd len="med" w="med" type="none"/>
                <a:tailEnd len="med" w="med" type="none"/>
              </a:ln>
            </p:spPr>
          </p:cxnSp>
          <p:sp>
            <p:nvSpPr>
              <p:cNvPr id="1122" name="Google Shape;1122;p14"/>
              <p:cNvSpPr/>
              <p:nvPr/>
            </p:nvSpPr>
            <p:spPr>
              <a:xfrm>
                <a:off x="4565331" y="2054850"/>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4"/>
              <p:cNvSpPr/>
              <p:nvPr/>
            </p:nvSpPr>
            <p:spPr>
              <a:xfrm>
                <a:off x="4562306" y="2164449"/>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4"/>
              <p:cNvSpPr/>
              <p:nvPr/>
            </p:nvSpPr>
            <p:spPr>
              <a:xfrm>
                <a:off x="4562194" y="1722894"/>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4"/>
              <p:cNvSpPr/>
              <p:nvPr/>
            </p:nvSpPr>
            <p:spPr>
              <a:xfrm>
                <a:off x="4562206" y="1814267"/>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6" name="Google Shape;1126;p14"/>
              <p:cNvCxnSpPr/>
              <p:nvPr/>
            </p:nvCxnSpPr>
            <p:spPr>
              <a:xfrm>
                <a:off x="4565325" y="1922925"/>
                <a:ext cx="1840800" cy="0"/>
              </a:xfrm>
              <a:prstGeom prst="straightConnector1">
                <a:avLst/>
              </a:prstGeom>
              <a:noFill/>
              <a:ln cap="flat" cmpd="sng" w="9525">
                <a:solidFill>
                  <a:schemeClr val="dk2"/>
                </a:solidFill>
                <a:prstDash val="solid"/>
                <a:round/>
                <a:headEnd len="med" w="med" type="none"/>
                <a:tailEnd len="med" w="med" type="oval"/>
              </a:ln>
            </p:spPr>
          </p:cxnSp>
        </p:grpSp>
        <p:grpSp>
          <p:nvGrpSpPr>
            <p:cNvPr id="1127" name="Google Shape;1127;p14"/>
            <p:cNvGrpSpPr/>
            <p:nvPr/>
          </p:nvGrpSpPr>
          <p:grpSpPr>
            <a:xfrm>
              <a:off x="3369450" y="2030500"/>
              <a:ext cx="227100" cy="1154701"/>
              <a:chOff x="418775" y="1955343"/>
              <a:chExt cx="227100" cy="1116300"/>
            </a:xfrm>
          </p:grpSpPr>
          <p:cxnSp>
            <p:nvCxnSpPr>
              <p:cNvPr id="1128" name="Google Shape;1128;p14"/>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1129" name="Google Shape;1129;p14"/>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grpSp>
      </p:grpSp>
      <p:grpSp>
        <p:nvGrpSpPr>
          <p:cNvPr id="1130" name="Google Shape;1130;p14"/>
          <p:cNvGrpSpPr/>
          <p:nvPr/>
        </p:nvGrpSpPr>
        <p:grpSpPr>
          <a:xfrm>
            <a:off x="6368275" y="1619796"/>
            <a:ext cx="1299390" cy="1565405"/>
            <a:chOff x="6368275" y="1619796"/>
            <a:chExt cx="1299390" cy="1565405"/>
          </a:xfrm>
        </p:grpSpPr>
        <p:grpSp>
          <p:nvGrpSpPr>
            <p:cNvPr id="1131" name="Google Shape;1131;p14"/>
            <p:cNvGrpSpPr/>
            <p:nvPr/>
          </p:nvGrpSpPr>
          <p:grpSpPr>
            <a:xfrm>
              <a:off x="6368275" y="1619796"/>
              <a:ext cx="1299390" cy="877163"/>
              <a:chOff x="3363525" y="1503696"/>
              <a:chExt cx="1299390" cy="877163"/>
            </a:xfrm>
          </p:grpSpPr>
          <p:sp>
            <p:nvSpPr>
              <p:cNvPr id="1132" name="Google Shape;1132;p14"/>
              <p:cNvSpPr/>
              <p:nvPr/>
            </p:nvSpPr>
            <p:spPr>
              <a:xfrm>
                <a:off x="3828305" y="1649868"/>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4"/>
              <p:cNvSpPr/>
              <p:nvPr/>
            </p:nvSpPr>
            <p:spPr>
              <a:xfrm>
                <a:off x="3770468"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4"/>
              <p:cNvSpPr/>
              <p:nvPr/>
            </p:nvSpPr>
            <p:spPr>
              <a:xfrm>
                <a:off x="3770468" y="1613295"/>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4"/>
              <p:cNvSpPr/>
              <p:nvPr/>
            </p:nvSpPr>
            <p:spPr>
              <a:xfrm>
                <a:off x="3770468"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4"/>
              <p:cNvSpPr/>
              <p:nvPr/>
            </p:nvSpPr>
            <p:spPr>
              <a:xfrm>
                <a:off x="3816033" y="1591910"/>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4"/>
              <p:cNvSpPr/>
              <p:nvPr/>
            </p:nvSpPr>
            <p:spPr>
              <a:xfrm>
                <a:off x="4470832"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4"/>
              <p:cNvSpPr/>
              <p:nvPr/>
            </p:nvSpPr>
            <p:spPr>
              <a:xfrm>
                <a:off x="4470832" y="1634559"/>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4"/>
              <p:cNvSpPr/>
              <p:nvPr/>
            </p:nvSpPr>
            <p:spPr>
              <a:xfrm>
                <a:off x="4470832"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4"/>
              <p:cNvSpPr/>
              <p:nvPr/>
            </p:nvSpPr>
            <p:spPr>
              <a:xfrm>
                <a:off x="3794769" y="2292396"/>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4"/>
              <p:cNvSpPr/>
              <p:nvPr/>
            </p:nvSpPr>
            <p:spPr>
              <a:xfrm>
                <a:off x="3682132" y="1503696"/>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4"/>
              <p:cNvSpPr/>
              <p:nvPr/>
            </p:nvSpPr>
            <p:spPr>
              <a:xfrm>
                <a:off x="3586147" y="2030427"/>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4"/>
              <p:cNvSpPr/>
              <p:nvPr/>
            </p:nvSpPr>
            <p:spPr>
              <a:xfrm>
                <a:off x="3592223" y="1793003"/>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4"/>
              <p:cNvSpPr/>
              <p:nvPr/>
            </p:nvSpPr>
            <p:spPr>
              <a:xfrm>
                <a:off x="3546537" y="1680245"/>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5" name="Google Shape;1145;p14"/>
              <p:cNvCxnSpPr/>
              <p:nvPr/>
            </p:nvCxnSpPr>
            <p:spPr>
              <a:xfrm>
                <a:off x="3363525" y="1925203"/>
                <a:ext cx="315600" cy="0"/>
              </a:xfrm>
              <a:prstGeom prst="straightConnector1">
                <a:avLst/>
              </a:prstGeom>
              <a:noFill/>
              <a:ln cap="flat" cmpd="sng" w="9525">
                <a:solidFill>
                  <a:schemeClr val="dk2"/>
                </a:solidFill>
                <a:prstDash val="solid"/>
                <a:round/>
                <a:headEnd len="med" w="med" type="none"/>
                <a:tailEnd len="med" w="med" type="none"/>
              </a:ln>
            </p:spPr>
          </p:cxnSp>
          <p:sp>
            <p:nvSpPr>
              <p:cNvPr id="1146" name="Google Shape;1146;p14"/>
              <p:cNvSpPr/>
              <p:nvPr/>
            </p:nvSpPr>
            <p:spPr>
              <a:xfrm>
                <a:off x="4565331" y="2054850"/>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4"/>
              <p:cNvSpPr/>
              <p:nvPr/>
            </p:nvSpPr>
            <p:spPr>
              <a:xfrm>
                <a:off x="4562306" y="2164449"/>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4"/>
              <p:cNvSpPr/>
              <p:nvPr/>
            </p:nvSpPr>
            <p:spPr>
              <a:xfrm>
                <a:off x="4562194" y="1722894"/>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4"/>
              <p:cNvSpPr/>
              <p:nvPr/>
            </p:nvSpPr>
            <p:spPr>
              <a:xfrm>
                <a:off x="4562206" y="1814267"/>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 name="Google Shape;1150;p14"/>
            <p:cNvGrpSpPr/>
            <p:nvPr/>
          </p:nvGrpSpPr>
          <p:grpSpPr>
            <a:xfrm>
              <a:off x="6374325" y="2030500"/>
              <a:ext cx="227100" cy="1154701"/>
              <a:chOff x="418775" y="1955343"/>
              <a:chExt cx="227100" cy="1116300"/>
            </a:xfrm>
          </p:grpSpPr>
          <p:cxnSp>
            <p:nvCxnSpPr>
              <p:cNvPr id="1151" name="Google Shape;1151;p14"/>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1152" name="Google Shape;1152;p14"/>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grpSp>
      </p:grpSp>
      <p:grpSp>
        <p:nvGrpSpPr>
          <p:cNvPr id="1153" name="Google Shape;1153;p14"/>
          <p:cNvGrpSpPr/>
          <p:nvPr/>
        </p:nvGrpSpPr>
        <p:grpSpPr>
          <a:xfrm flipH="1">
            <a:off x="-274340" y="-2483486"/>
            <a:ext cx="7884219" cy="3433770"/>
            <a:chOff x="24125" y="294775"/>
            <a:chExt cx="7767703" cy="3383025"/>
          </a:xfrm>
        </p:grpSpPr>
        <p:sp>
          <p:nvSpPr>
            <p:cNvPr id="1154" name="Google Shape;1154;p14"/>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4"/>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4"/>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4"/>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4"/>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4"/>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4"/>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4"/>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4"/>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4"/>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4"/>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4"/>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4"/>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4"/>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4"/>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4"/>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4"/>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4"/>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4"/>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4"/>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4"/>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4"/>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4"/>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4"/>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4"/>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4"/>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4"/>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4"/>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4"/>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4"/>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4"/>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4"/>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4"/>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4"/>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4"/>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4"/>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4"/>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4"/>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4"/>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4"/>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4"/>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4"/>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4"/>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4"/>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4"/>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4"/>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4"/>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4"/>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4"/>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4"/>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4"/>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4"/>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4"/>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4"/>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4"/>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4"/>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4"/>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4"/>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4"/>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4"/>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4"/>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4"/>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4"/>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4"/>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4"/>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4"/>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4"/>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4"/>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4"/>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4"/>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4"/>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4"/>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4"/>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4"/>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4"/>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4"/>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4"/>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4"/>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4"/>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4"/>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4"/>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4"/>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4"/>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4"/>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4"/>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4"/>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4"/>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4"/>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4"/>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4"/>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4"/>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4"/>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4"/>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4"/>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14"/>
          <p:cNvGrpSpPr/>
          <p:nvPr/>
        </p:nvGrpSpPr>
        <p:grpSpPr>
          <a:xfrm>
            <a:off x="8757750" y="2728975"/>
            <a:ext cx="1552150" cy="3475150"/>
            <a:chOff x="327125" y="2375600"/>
            <a:chExt cx="1552150" cy="3475150"/>
          </a:xfrm>
        </p:grpSpPr>
        <p:sp>
          <p:nvSpPr>
            <p:cNvPr id="1249" name="Google Shape;1249;p14"/>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4"/>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4"/>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4"/>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4"/>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4"/>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4"/>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4"/>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4"/>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4"/>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4"/>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4"/>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4"/>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4"/>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4"/>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4"/>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4"/>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4"/>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4"/>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4"/>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4"/>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 name="Google Shape;1270;p14"/>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71" name="Google Shape;1271;p14"/>
          <p:cNvSpPr txBox="1"/>
          <p:nvPr>
            <p:ph idx="1" type="subTitle"/>
          </p:nvPr>
        </p:nvSpPr>
        <p:spPr>
          <a:xfrm>
            <a:off x="719988" y="3728592"/>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272" name="Google Shape;1272;p14"/>
          <p:cNvSpPr txBox="1"/>
          <p:nvPr>
            <p:ph idx="2" type="title"/>
          </p:nvPr>
        </p:nvSpPr>
        <p:spPr>
          <a:xfrm>
            <a:off x="720000" y="2868050"/>
            <a:ext cx="9114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73" name="Google Shape;1273;p14"/>
          <p:cNvSpPr txBox="1"/>
          <p:nvPr>
            <p:ph hasCustomPrompt="1" idx="3" type="title"/>
          </p:nvPr>
        </p:nvSpPr>
        <p:spPr>
          <a:xfrm>
            <a:off x="878350" y="1768675"/>
            <a:ext cx="584700" cy="5817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74" name="Google Shape;1274;p14"/>
          <p:cNvSpPr txBox="1"/>
          <p:nvPr>
            <p:ph idx="4" type="subTitle"/>
          </p:nvPr>
        </p:nvSpPr>
        <p:spPr>
          <a:xfrm>
            <a:off x="3666713" y="3728575"/>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275" name="Google Shape;1275;p14"/>
          <p:cNvSpPr txBox="1"/>
          <p:nvPr>
            <p:ph idx="5" type="title"/>
          </p:nvPr>
        </p:nvSpPr>
        <p:spPr>
          <a:xfrm>
            <a:off x="3666725" y="2868050"/>
            <a:ext cx="9114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76" name="Google Shape;1276;p14"/>
          <p:cNvSpPr txBox="1"/>
          <p:nvPr>
            <p:ph hasCustomPrompt="1" idx="6" type="title"/>
          </p:nvPr>
        </p:nvSpPr>
        <p:spPr>
          <a:xfrm>
            <a:off x="3828350" y="1768675"/>
            <a:ext cx="584700" cy="5817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77" name="Google Shape;1277;p14"/>
          <p:cNvSpPr txBox="1"/>
          <p:nvPr>
            <p:ph idx="7" type="subTitle"/>
          </p:nvPr>
        </p:nvSpPr>
        <p:spPr>
          <a:xfrm>
            <a:off x="6672288" y="3728575"/>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278" name="Google Shape;1278;p14"/>
          <p:cNvSpPr txBox="1"/>
          <p:nvPr>
            <p:ph idx="8" type="title"/>
          </p:nvPr>
        </p:nvSpPr>
        <p:spPr>
          <a:xfrm>
            <a:off x="6672300" y="2868050"/>
            <a:ext cx="9114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79" name="Google Shape;1279;p14"/>
          <p:cNvSpPr txBox="1"/>
          <p:nvPr>
            <p:ph hasCustomPrompt="1" idx="9" type="title"/>
          </p:nvPr>
        </p:nvSpPr>
        <p:spPr>
          <a:xfrm>
            <a:off x="6832500" y="1768675"/>
            <a:ext cx="584700" cy="5817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80" name="Google Shape;1280;p14"/>
          <p:cNvSpPr/>
          <p:nvPr/>
        </p:nvSpPr>
        <p:spPr>
          <a:xfrm rot="5400000">
            <a:off x="8495108" y="-71091"/>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4"/>
          <p:cNvSpPr/>
          <p:nvPr/>
        </p:nvSpPr>
        <p:spPr>
          <a:xfrm rot="5400000">
            <a:off x="8496650" y="75727"/>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4"/>
          <p:cNvSpPr/>
          <p:nvPr/>
        </p:nvSpPr>
        <p:spPr>
          <a:xfrm rot="5400000">
            <a:off x="8495108" y="222546"/>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4"/>
          <p:cNvSpPr/>
          <p:nvPr/>
        </p:nvSpPr>
        <p:spPr>
          <a:xfrm rot="5400000">
            <a:off x="8496650" y="369365"/>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4"/>
          <p:cNvSpPr/>
          <p:nvPr/>
        </p:nvSpPr>
        <p:spPr>
          <a:xfrm rot="5400000">
            <a:off x="8495108" y="516183"/>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4"/>
          <p:cNvSpPr/>
          <p:nvPr/>
        </p:nvSpPr>
        <p:spPr>
          <a:xfrm rot="5400000">
            <a:off x="8496650" y="66300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1286" name="Shape 1286"/>
        <p:cNvGrpSpPr/>
        <p:nvPr/>
      </p:nvGrpSpPr>
      <p:grpSpPr>
        <a:xfrm>
          <a:off x="0" y="0"/>
          <a:ext cx="0" cy="0"/>
          <a:chOff x="0" y="0"/>
          <a:chExt cx="0" cy="0"/>
        </a:xfrm>
      </p:grpSpPr>
      <p:grpSp>
        <p:nvGrpSpPr>
          <p:cNvPr id="1287" name="Google Shape;1287;p15"/>
          <p:cNvGrpSpPr/>
          <p:nvPr/>
        </p:nvGrpSpPr>
        <p:grpSpPr>
          <a:xfrm>
            <a:off x="2019110" y="-2483486"/>
            <a:ext cx="7884219" cy="3433770"/>
            <a:chOff x="24125" y="294775"/>
            <a:chExt cx="7767703" cy="3383025"/>
          </a:xfrm>
        </p:grpSpPr>
        <p:sp>
          <p:nvSpPr>
            <p:cNvPr id="1288" name="Google Shape;1288;p15"/>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5"/>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5"/>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5"/>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5"/>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5"/>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5"/>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5"/>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5"/>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5"/>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5"/>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5"/>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5"/>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5"/>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5"/>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5"/>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5"/>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5"/>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5"/>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5"/>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5"/>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5"/>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5"/>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5"/>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5"/>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5"/>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5"/>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5"/>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5"/>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5"/>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5"/>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5"/>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5"/>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5"/>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5"/>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5"/>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5"/>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5"/>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5"/>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5"/>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5"/>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5"/>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5"/>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5"/>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5"/>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5"/>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5"/>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5"/>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5"/>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5"/>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5"/>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5"/>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5"/>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5"/>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5"/>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5"/>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5"/>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5"/>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5"/>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5"/>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5"/>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5"/>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5"/>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5"/>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5"/>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5"/>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5"/>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5"/>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5"/>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5"/>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5"/>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5"/>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5"/>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5"/>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5"/>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5"/>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5"/>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5"/>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5"/>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5"/>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5"/>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5"/>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5"/>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5"/>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5"/>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5"/>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5"/>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5"/>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5"/>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5"/>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5"/>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5"/>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5"/>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5"/>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15"/>
          <p:cNvGrpSpPr/>
          <p:nvPr/>
        </p:nvGrpSpPr>
        <p:grpSpPr>
          <a:xfrm rot="5400000">
            <a:off x="674625" y="3321200"/>
            <a:ext cx="979800" cy="3475150"/>
            <a:chOff x="327125" y="2375600"/>
            <a:chExt cx="979800" cy="3475150"/>
          </a:xfrm>
        </p:grpSpPr>
        <p:sp>
          <p:nvSpPr>
            <p:cNvPr id="1383" name="Google Shape;1383;p15"/>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5"/>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5"/>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5"/>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5"/>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5"/>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5"/>
            <p:cNvSpPr/>
            <p:nvPr/>
          </p:nvSpPr>
          <p:spPr>
            <a:xfrm>
              <a:off x="347100" y="4357400"/>
              <a:ext cx="25" cy="971225"/>
            </a:xfrm>
            <a:custGeom>
              <a:rect b="b" l="l" r="r" t="t"/>
              <a:pathLst>
                <a:path extrusionOk="0" fill="none" h="38849" w="1">
                  <a:moveTo>
                    <a:pt x="1" y="38849"/>
                  </a:move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5"/>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5"/>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5"/>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5"/>
            <p:cNvSpPr/>
            <p:nvPr/>
          </p:nvSpPr>
          <p:spPr>
            <a:xfrm>
              <a:off x="776800" y="3899750"/>
              <a:ext cx="25" cy="1084800"/>
            </a:xfrm>
            <a:custGeom>
              <a:rect b="b" l="l" r="r" t="t"/>
              <a:pathLst>
                <a:path extrusionOk="0" fill="none" h="43392" w="1">
                  <a:moveTo>
                    <a:pt x="0" y="43391"/>
                  </a:moveTo>
                  <a:lnTo>
                    <a:pt x="0"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5"/>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5"/>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5"/>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5"/>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 name="Google Shape;1398;p15"/>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99" name="Google Shape;1399;p15"/>
          <p:cNvSpPr txBox="1"/>
          <p:nvPr>
            <p:ph idx="1" type="subTitle"/>
          </p:nvPr>
        </p:nvSpPr>
        <p:spPr>
          <a:xfrm>
            <a:off x="719994" y="2088317"/>
            <a:ext cx="1751700" cy="6453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0" name="Google Shape;1400;p15"/>
          <p:cNvSpPr txBox="1"/>
          <p:nvPr>
            <p:ph idx="2" type="title"/>
          </p:nvPr>
        </p:nvSpPr>
        <p:spPr>
          <a:xfrm>
            <a:off x="720000" y="1607275"/>
            <a:ext cx="1751700" cy="316800"/>
          </a:xfrm>
          <a:prstGeom prst="rect">
            <a:avLst/>
          </a:prstGeom>
        </p:spPr>
        <p:txBody>
          <a:bodyPr anchorCtr="0" anchor="ctr" bIns="0" lIns="0" spcFirstLastPara="1" rIns="0" wrap="square" tIns="0">
            <a:noAutofit/>
          </a:bodyPr>
          <a:lstStyle>
            <a:lvl1pPr lvl="0" rtl="0" algn="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01" name="Google Shape;1401;p15"/>
          <p:cNvSpPr txBox="1"/>
          <p:nvPr>
            <p:ph idx="3" type="subTitle"/>
          </p:nvPr>
        </p:nvSpPr>
        <p:spPr>
          <a:xfrm>
            <a:off x="719994" y="3626192"/>
            <a:ext cx="1751700" cy="6453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2" name="Google Shape;1402;p15"/>
          <p:cNvSpPr txBox="1"/>
          <p:nvPr>
            <p:ph idx="4" type="title"/>
          </p:nvPr>
        </p:nvSpPr>
        <p:spPr>
          <a:xfrm>
            <a:off x="720000" y="3145150"/>
            <a:ext cx="1751700" cy="316800"/>
          </a:xfrm>
          <a:prstGeom prst="rect">
            <a:avLst/>
          </a:prstGeom>
        </p:spPr>
        <p:txBody>
          <a:bodyPr anchorCtr="0" anchor="ctr" bIns="0" lIns="0" spcFirstLastPara="1" rIns="0" wrap="square" tIns="0">
            <a:noAutofit/>
          </a:bodyPr>
          <a:lstStyle>
            <a:lvl1pPr lvl="0" rtl="0" algn="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03" name="Google Shape;1403;p15"/>
          <p:cNvSpPr txBox="1"/>
          <p:nvPr>
            <p:ph idx="5" type="subTitle"/>
          </p:nvPr>
        </p:nvSpPr>
        <p:spPr>
          <a:xfrm>
            <a:off x="6672294" y="2088317"/>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4" name="Google Shape;1404;p15"/>
          <p:cNvSpPr txBox="1"/>
          <p:nvPr>
            <p:ph idx="6" type="title"/>
          </p:nvPr>
        </p:nvSpPr>
        <p:spPr>
          <a:xfrm>
            <a:off x="6672300" y="1607275"/>
            <a:ext cx="1751700" cy="3168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05" name="Google Shape;1405;p15"/>
          <p:cNvSpPr txBox="1"/>
          <p:nvPr>
            <p:ph idx="7" type="subTitle"/>
          </p:nvPr>
        </p:nvSpPr>
        <p:spPr>
          <a:xfrm>
            <a:off x="6672294" y="3626192"/>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6" name="Google Shape;1406;p15"/>
          <p:cNvSpPr txBox="1"/>
          <p:nvPr>
            <p:ph idx="8" type="title"/>
          </p:nvPr>
        </p:nvSpPr>
        <p:spPr>
          <a:xfrm>
            <a:off x="6672300" y="3145150"/>
            <a:ext cx="1751700" cy="3168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1407" name="Shape 1407"/>
        <p:cNvGrpSpPr/>
        <p:nvPr/>
      </p:nvGrpSpPr>
      <p:grpSpPr>
        <a:xfrm>
          <a:off x="0" y="0"/>
          <a:ext cx="0" cy="0"/>
          <a:chOff x="0" y="0"/>
          <a:chExt cx="0" cy="0"/>
        </a:xfrm>
      </p:grpSpPr>
      <p:sp>
        <p:nvSpPr>
          <p:cNvPr id="1408" name="Google Shape;1408;p16"/>
          <p:cNvSpPr txBox="1"/>
          <p:nvPr>
            <p:ph idx="1" type="subTitle"/>
          </p:nvPr>
        </p:nvSpPr>
        <p:spPr>
          <a:xfrm>
            <a:off x="2400600" y="2067413"/>
            <a:ext cx="4342800" cy="1135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20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9" name="Google Shape;1409;p16"/>
          <p:cNvSpPr txBox="1"/>
          <p:nvPr>
            <p:ph type="title"/>
          </p:nvPr>
        </p:nvSpPr>
        <p:spPr>
          <a:xfrm>
            <a:off x="2400450" y="3332738"/>
            <a:ext cx="4342800" cy="316800"/>
          </a:xfrm>
          <a:prstGeom prst="rect">
            <a:avLst/>
          </a:prstGeom>
        </p:spPr>
        <p:txBody>
          <a:bodyPr anchorCtr="0" anchor="ctr" bIns="0" lIns="0" spcFirstLastPara="1" rIns="0" wrap="square" tIns="0">
            <a:noAutofit/>
          </a:bodyPr>
          <a:lstStyle>
            <a:lvl1pPr lvl="0" rtl="0" algn="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grpSp>
        <p:nvGrpSpPr>
          <p:cNvPr id="1410" name="Google Shape;1410;p16"/>
          <p:cNvGrpSpPr/>
          <p:nvPr/>
        </p:nvGrpSpPr>
        <p:grpSpPr>
          <a:xfrm>
            <a:off x="730516" y="4568877"/>
            <a:ext cx="1032712" cy="157579"/>
            <a:chOff x="1675453" y="-1233273"/>
            <a:chExt cx="1032712" cy="157579"/>
          </a:xfrm>
        </p:grpSpPr>
        <p:sp>
          <p:nvSpPr>
            <p:cNvPr id="1411" name="Google Shape;1411;p16"/>
            <p:cNvSpPr/>
            <p:nvPr/>
          </p:nvSpPr>
          <p:spPr>
            <a:xfrm flipH="1">
              <a:off x="2562766" y="-1233273"/>
              <a:ext cx="145399" cy="157579"/>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6"/>
            <p:cNvSpPr/>
            <p:nvPr/>
          </p:nvSpPr>
          <p:spPr>
            <a:xfrm flipH="1">
              <a:off x="2473573" y="-1233273"/>
              <a:ext cx="145982" cy="157579"/>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6"/>
            <p:cNvSpPr/>
            <p:nvPr/>
          </p:nvSpPr>
          <p:spPr>
            <a:xfrm flipH="1">
              <a:off x="2384964" y="-1233273"/>
              <a:ext cx="145982" cy="157579"/>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6"/>
            <p:cNvSpPr/>
            <p:nvPr/>
          </p:nvSpPr>
          <p:spPr>
            <a:xfrm flipH="1">
              <a:off x="2296354" y="-1233273"/>
              <a:ext cx="145982" cy="157579"/>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6"/>
            <p:cNvSpPr/>
            <p:nvPr/>
          </p:nvSpPr>
          <p:spPr>
            <a:xfrm flipH="1">
              <a:off x="2207719" y="-1233273"/>
              <a:ext cx="145982" cy="157579"/>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6"/>
            <p:cNvSpPr/>
            <p:nvPr/>
          </p:nvSpPr>
          <p:spPr>
            <a:xfrm flipH="1">
              <a:off x="2119110" y="-1233273"/>
              <a:ext cx="145982" cy="157579"/>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6"/>
            <p:cNvSpPr/>
            <p:nvPr/>
          </p:nvSpPr>
          <p:spPr>
            <a:xfrm flipH="1">
              <a:off x="2030500" y="-1233273"/>
              <a:ext cx="145982" cy="157579"/>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6"/>
            <p:cNvSpPr/>
            <p:nvPr/>
          </p:nvSpPr>
          <p:spPr>
            <a:xfrm flipH="1">
              <a:off x="1941891" y="-1233273"/>
              <a:ext cx="145399" cy="157579"/>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6"/>
            <p:cNvSpPr/>
            <p:nvPr/>
          </p:nvSpPr>
          <p:spPr>
            <a:xfrm flipH="1">
              <a:off x="1853256" y="-1233273"/>
              <a:ext cx="145399" cy="157579"/>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6"/>
            <p:cNvSpPr/>
            <p:nvPr/>
          </p:nvSpPr>
          <p:spPr>
            <a:xfrm flipH="1">
              <a:off x="1764063" y="-1233273"/>
              <a:ext cx="145982" cy="157579"/>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6"/>
            <p:cNvSpPr/>
            <p:nvPr/>
          </p:nvSpPr>
          <p:spPr>
            <a:xfrm flipH="1">
              <a:off x="1675453" y="-1233273"/>
              <a:ext cx="145982" cy="157579"/>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16"/>
          <p:cNvGrpSpPr/>
          <p:nvPr/>
        </p:nvGrpSpPr>
        <p:grpSpPr>
          <a:xfrm>
            <a:off x="8757750" y="2728975"/>
            <a:ext cx="1552150" cy="3475150"/>
            <a:chOff x="327125" y="2375600"/>
            <a:chExt cx="1552150" cy="3475150"/>
          </a:xfrm>
        </p:grpSpPr>
        <p:sp>
          <p:nvSpPr>
            <p:cNvPr id="1423" name="Google Shape;1423;p16"/>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6"/>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6"/>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6"/>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6"/>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6"/>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6"/>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6"/>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6"/>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6"/>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6"/>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6"/>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6"/>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6"/>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6"/>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6"/>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6"/>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6"/>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6"/>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6"/>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6"/>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16"/>
          <p:cNvGrpSpPr/>
          <p:nvPr/>
        </p:nvGrpSpPr>
        <p:grpSpPr>
          <a:xfrm>
            <a:off x="-274468" y="-1001015"/>
            <a:ext cx="10129998" cy="2559475"/>
            <a:chOff x="-274468" y="-1001015"/>
            <a:chExt cx="10129998" cy="2559475"/>
          </a:xfrm>
        </p:grpSpPr>
        <p:grpSp>
          <p:nvGrpSpPr>
            <p:cNvPr id="1445" name="Google Shape;1445;p16"/>
            <p:cNvGrpSpPr/>
            <p:nvPr/>
          </p:nvGrpSpPr>
          <p:grpSpPr>
            <a:xfrm>
              <a:off x="-274468" y="-1001015"/>
              <a:ext cx="7806725" cy="2559475"/>
              <a:chOff x="-274468" y="-1001015"/>
              <a:chExt cx="7806725" cy="2559475"/>
            </a:xfrm>
          </p:grpSpPr>
          <p:sp>
            <p:nvSpPr>
              <p:cNvPr id="1446" name="Google Shape;1446;p16"/>
              <p:cNvSpPr/>
              <p:nvPr/>
            </p:nvSpPr>
            <p:spPr>
              <a:xfrm flipH="1">
                <a:off x="774235" y="1064966"/>
                <a:ext cx="151184" cy="94420"/>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6"/>
              <p:cNvSpPr/>
              <p:nvPr/>
            </p:nvSpPr>
            <p:spPr>
              <a:xfrm flipH="1">
                <a:off x="660123" y="1064966"/>
                <a:ext cx="151768" cy="94420"/>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6"/>
              <p:cNvSpPr/>
              <p:nvPr/>
            </p:nvSpPr>
            <p:spPr>
              <a:xfrm flipH="1">
                <a:off x="546596" y="1064966"/>
                <a:ext cx="151210" cy="94420"/>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6"/>
              <p:cNvSpPr/>
              <p:nvPr/>
            </p:nvSpPr>
            <p:spPr>
              <a:xfrm flipH="1">
                <a:off x="433093" y="1064966"/>
                <a:ext cx="151184" cy="94420"/>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6"/>
              <p:cNvSpPr/>
              <p:nvPr/>
            </p:nvSpPr>
            <p:spPr>
              <a:xfrm flipH="1">
                <a:off x="318982" y="1064966"/>
                <a:ext cx="151768" cy="94420"/>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6"/>
              <p:cNvSpPr/>
              <p:nvPr/>
            </p:nvSpPr>
            <p:spPr>
              <a:xfrm flipH="1">
                <a:off x="205454" y="1064966"/>
                <a:ext cx="151210" cy="94420"/>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6"/>
              <p:cNvSpPr/>
              <p:nvPr/>
            </p:nvSpPr>
            <p:spPr>
              <a:xfrm flipH="1">
                <a:off x="91368" y="1064966"/>
                <a:ext cx="151768" cy="94420"/>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6"/>
              <p:cNvSpPr/>
              <p:nvPr/>
            </p:nvSpPr>
            <p:spPr>
              <a:xfrm flipH="1">
                <a:off x="-274468" y="-937882"/>
                <a:ext cx="5466211" cy="1127132"/>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6"/>
              <p:cNvSpPr/>
              <p:nvPr/>
            </p:nvSpPr>
            <p:spPr>
              <a:xfrm flipH="1">
                <a:off x="-43602" y="-764114"/>
                <a:ext cx="6393739" cy="1984325"/>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6"/>
              <p:cNvSpPr/>
              <p:nvPr/>
            </p:nvSpPr>
            <p:spPr>
              <a:xfrm flipH="1">
                <a:off x="-274108" y="-170466"/>
                <a:ext cx="6252400" cy="1112085"/>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6"/>
              <p:cNvSpPr/>
              <p:nvPr/>
            </p:nvSpPr>
            <p:spPr>
              <a:xfrm flipH="1">
                <a:off x="-38958" y="-38389"/>
                <a:ext cx="6722117" cy="1533132"/>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6"/>
              <p:cNvSpPr/>
              <p:nvPr/>
            </p:nvSpPr>
            <p:spPr>
              <a:xfrm flipH="1">
                <a:off x="4070422" y="51946"/>
                <a:ext cx="3461835" cy="538686"/>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6"/>
              <p:cNvSpPr/>
              <p:nvPr/>
            </p:nvSpPr>
            <p:spPr>
              <a:xfrm flipH="1">
                <a:off x="1455350" y="1421739"/>
                <a:ext cx="136721" cy="136721"/>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6"/>
              <p:cNvSpPr/>
              <p:nvPr/>
            </p:nvSpPr>
            <p:spPr>
              <a:xfrm flipH="1">
                <a:off x="1479101" y="1445490"/>
                <a:ext cx="89218" cy="8863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6"/>
              <p:cNvSpPr/>
              <p:nvPr/>
            </p:nvSpPr>
            <p:spPr>
              <a:xfrm flipH="1">
                <a:off x="1995153" y="115662"/>
                <a:ext cx="136720" cy="136721"/>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6"/>
              <p:cNvSpPr/>
              <p:nvPr/>
            </p:nvSpPr>
            <p:spPr>
              <a:xfrm flipH="1">
                <a:off x="2018904" y="139413"/>
                <a:ext cx="89219" cy="89218"/>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6"/>
              <p:cNvSpPr/>
              <p:nvPr/>
            </p:nvSpPr>
            <p:spPr>
              <a:xfrm flipH="1">
                <a:off x="2737118" y="-209848"/>
                <a:ext cx="89219" cy="89219"/>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6"/>
              <p:cNvSpPr/>
              <p:nvPr/>
            </p:nvSpPr>
            <p:spPr>
              <a:xfrm flipH="1">
                <a:off x="394853" y="497937"/>
                <a:ext cx="89219" cy="8863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6"/>
              <p:cNvSpPr/>
              <p:nvPr/>
            </p:nvSpPr>
            <p:spPr>
              <a:xfrm flipH="1">
                <a:off x="3942405" y="449267"/>
                <a:ext cx="136721" cy="136721"/>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6"/>
              <p:cNvSpPr/>
              <p:nvPr/>
            </p:nvSpPr>
            <p:spPr>
              <a:xfrm flipH="1">
                <a:off x="3966156" y="473018"/>
                <a:ext cx="89218" cy="89219"/>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6"/>
              <p:cNvSpPr/>
              <p:nvPr/>
            </p:nvSpPr>
            <p:spPr>
              <a:xfrm flipH="1">
                <a:off x="5181872" y="-1001015"/>
                <a:ext cx="136721" cy="136721"/>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6"/>
              <p:cNvSpPr/>
              <p:nvPr/>
            </p:nvSpPr>
            <p:spPr>
              <a:xfrm flipH="1">
                <a:off x="5206207" y="-977264"/>
                <a:ext cx="88635" cy="89218"/>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6"/>
              <p:cNvSpPr/>
              <p:nvPr/>
            </p:nvSpPr>
            <p:spPr>
              <a:xfrm flipH="1">
                <a:off x="4591117" y="-986526"/>
                <a:ext cx="107742" cy="107742"/>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6"/>
              <p:cNvSpPr/>
              <p:nvPr/>
            </p:nvSpPr>
            <p:spPr>
              <a:xfrm flipH="1">
                <a:off x="983325" y="130151"/>
                <a:ext cx="107742" cy="107742"/>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6"/>
              <p:cNvSpPr/>
              <p:nvPr/>
            </p:nvSpPr>
            <p:spPr>
              <a:xfrm flipH="1">
                <a:off x="1211522" y="1175576"/>
                <a:ext cx="70695" cy="70695"/>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6"/>
              <p:cNvSpPr/>
              <p:nvPr/>
            </p:nvSpPr>
            <p:spPr>
              <a:xfrm flipH="1">
                <a:off x="2746380" y="901627"/>
                <a:ext cx="70695" cy="70111"/>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6"/>
              <p:cNvSpPr/>
              <p:nvPr/>
            </p:nvSpPr>
            <p:spPr>
              <a:xfrm flipH="1">
                <a:off x="3865950" y="245405"/>
                <a:ext cx="141922" cy="141339"/>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6"/>
              <p:cNvSpPr/>
              <p:nvPr/>
            </p:nvSpPr>
            <p:spPr>
              <a:xfrm flipH="1">
                <a:off x="1991702" y="865722"/>
                <a:ext cx="141922" cy="141922"/>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6"/>
              <p:cNvSpPr/>
              <p:nvPr/>
            </p:nvSpPr>
            <p:spPr>
              <a:xfrm flipH="1">
                <a:off x="4207092" y="-360424"/>
                <a:ext cx="66051" cy="66051"/>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6"/>
              <p:cNvSpPr/>
              <p:nvPr/>
            </p:nvSpPr>
            <p:spPr>
              <a:xfrm flipH="1">
                <a:off x="3934310" y="-632647"/>
                <a:ext cx="145982" cy="146566"/>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6"/>
              <p:cNvSpPr/>
              <p:nvPr/>
            </p:nvSpPr>
            <p:spPr>
              <a:xfrm flipH="1">
                <a:off x="3959787" y="-606586"/>
                <a:ext cx="95004" cy="94446"/>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6"/>
              <p:cNvSpPr/>
              <p:nvPr/>
            </p:nvSpPr>
            <p:spPr>
              <a:xfrm flipH="1">
                <a:off x="4344954" y="-969728"/>
                <a:ext cx="73588" cy="74146"/>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6"/>
              <p:cNvSpPr/>
              <p:nvPr/>
            </p:nvSpPr>
            <p:spPr>
              <a:xfrm flipH="1">
                <a:off x="6303193" y="-791342"/>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6"/>
              <p:cNvSpPr/>
              <p:nvPr/>
            </p:nvSpPr>
            <p:spPr>
              <a:xfrm flipH="1">
                <a:off x="451617" y="-170010"/>
                <a:ext cx="2335337" cy="717199"/>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6"/>
              <p:cNvSpPr/>
              <p:nvPr/>
            </p:nvSpPr>
            <p:spPr>
              <a:xfrm flipH="1">
                <a:off x="3911701" y="-120655"/>
                <a:ext cx="151793" cy="94446"/>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6"/>
              <p:cNvSpPr/>
              <p:nvPr/>
            </p:nvSpPr>
            <p:spPr>
              <a:xfrm flipH="1">
                <a:off x="3798199" y="-120655"/>
                <a:ext cx="151184" cy="94446"/>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6"/>
              <p:cNvSpPr/>
              <p:nvPr/>
            </p:nvSpPr>
            <p:spPr>
              <a:xfrm flipH="1">
                <a:off x="3684087" y="-120655"/>
                <a:ext cx="151768" cy="94446"/>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6"/>
              <p:cNvSpPr/>
              <p:nvPr/>
            </p:nvSpPr>
            <p:spPr>
              <a:xfrm flipH="1">
                <a:off x="3570560" y="-12065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6"/>
              <p:cNvSpPr/>
              <p:nvPr/>
            </p:nvSpPr>
            <p:spPr>
              <a:xfrm flipH="1">
                <a:off x="3457057" y="-120655"/>
                <a:ext cx="151184" cy="94446"/>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6"/>
              <p:cNvSpPr/>
              <p:nvPr/>
            </p:nvSpPr>
            <p:spPr>
              <a:xfrm flipH="1">
                <a:off x="3342946" y="-120655"/>
                <a:ext cx="151768" cy="94446"/>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6"/>
              <p:cNvSpPr/>
              <p:nvPr/>
            </p:nvSpPr>
            <p:spPr>
              <a:xfrm flipH="1">
                <a:off x="3229418" y="-12065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6"/>
              <p:cNvSpPr/>
              <p:nvPr/>
            </p:nvSpPr>
            <p:spPr>
              <a:xfrm flipH="1">
                <a:off x="3115332" y="-120655"/>
                <a:ext cx="151768" cy="94446"/>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6"/>
              <p:cNvSpPr/>
              <p:nvPr/>
            </p:nvSpPr>
            <p:spPr>
              <a:xfrm flipH="1">
                <a:off x="4594568" y="667645"/>
                <a:ext cx="280952" cy="175519"/>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6"/>
              <p:cNvSpPr/>
              <p:nvPr/>
            </p:nvSpPr>
            <p:spPr>
              <a:xfrm flipH="1">
                <a:off x="4383752" y="667645"/>
                <a:ext cx="280927" cy="175519"/>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6"/>
              <p:cNvSpPr/>
              <p:nvPr/>
            </p:nvSpPr>
            <p:spPr>
              <a:xfrm flipH="1">
                <a:off x="4172937" y="667645"/>
                <a:ext cx="280927" cy="175519"/>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6"/>
              <p:cNvSpPr/>
              <p:nvPr/>
            </p:nvSpPr>
            <p:spPr>
              <a:xfrm flipH="1">
                <a:off x="3961512" y="667645"/>
                <a:ext cx="280952" cy="175519"/>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6"/>
              <p:cNvSpPr/>
              <p:nvPr/>
            </p:nvSpPr>
            <p:spPr>
              <a:xfrm flipH="1">
                <a:off x="3750697" y="667645"/>
                <a:ext cx="280927" cy="175519"/>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6"/>
              <p:cNvSpPr/>
              <p:nvPr/>
            </p:nvSpPr>
            <p:spPr>
              <a:xfrm flipH="1">
                <a:off x="3539881" y="667645"/>
                <a:ext cx="280927" cy="175519"/>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 name="Google Shape;1494;p16"/>
            <p:cNvSpPr/>
            <p:nvPr/>
          </p:nvSpPr>
          <p:spPr>
            <a:xfrm flipH="1">
              <a:off x="7520192" y="-127210"/>
              <a:ext cx="2335337" cy="717199"/>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495" name="Shape 1495"/>
        <p:cNvGrpSpPr/>
        <p:nvPr/>
      </p:nvGrpSpPr>
      <p:grpSpPr>
        <a:xfrm>
          <a:off x="0" y="0"/>
          <a:ext cx="0" cy="0"/>
          <a:chOff x="0" y="0"/>
          <a:chExt cx="0" cy="0"/>
        </a:xfrm>
      </p:grpSpPr>
      <p:grpSp>
        <p:nvGrpSpPr>
          <p:cNvPr id="1496" name="Google Shape;1496;p17"/>
          <p:cNvGrpSpPr/>
          <p:nvPr/>
        </p:nvGrpSpPr>
        <p:grpSpPr>
          <a:xfrm>
            <a:off x="-566246" y="-536790"/>
            <a:ext cx="8377976" cy="1614718"/>
            <a:chOff x="-566246" y="-831315"/>
            <a:chExt cx="8377976" cy="1614718"/>
          </a:xfrm>
        </p:grpSpPr>
        <p:sp>
          <p:nvSpPr>
            <p:cNvPr id="1497" name="Google Shape;1497;p17"/>
            <p:cNvSpPr/>
            <p:nvPr/>
          </p:nvSpPr>
          <p:spPr>
            <a:xfrm rot="10800000">
              <a:off x="-178627" y="-831315"/>
              <a:ext cx="5711267" cy="1569921"/>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7"/>
            <p:cNvSpPr/>
            <p:nvPr/>
          </p:nvSpPr>
          <p:spPr>
            <a:xfrm rot="10800000">
              <a:off x="2097663" y="-149871"/>
              <a:ext cx="3817027" cy="933273"/>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7"/>
            <p:cNvSpPr/>
            <p:nvPr/>
          </p:nvSpPr>
          <p:spPr>
            <a:xfrm rot="10800000">
              <a:off x="5347154" y="-352704"/>
              <a:ext cx="2464576" cy="481412"/>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7"/>
            <p:cNvSpPr/>
            <p:nvPr/>
          </p:nvSpPr>
          <p:spPr>
            <a:xfrm rot="10800000">
              <a:off x="5904951" y="-196402"/>
              <a:ext cx="115339" cy="115339"/>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7"/>
            <p:cNvSpPr/>
            <p:nvPr/>
          </p:nvSpPr>
          <p:spPr>
            <a:xfrm rot="10800000">
              <a:off x="5926467" y="-174886"/>
              <a:ext cx="72977" cy="72977"/>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7"/>
            <p:cNvSpPr/>
            <p:nvPr/>
          </p:nvSpPr>
          <p:spPr>
            <a:xfrm rot="10800000">
              <a:off x="1516950" y="116870"/>
              <a:ext cx="3646848" cy="11838"/>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7"/>
            <p:cNvSpPr/>
            <p:nvPr/>
          </p:nvSpPr>
          <p:spPr>
            <a:xfrm rot="10800000">
              <a:off x="5146391" y="78677"/>
              <a:ext cx="88954" cy="88924"/>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7"/>
            <p:cNvSpPr/>
            <p:nvPr/>
          </p:nvSpPr>
          <p:spPr>
            <a:xfrm rot="10800000">
              <a:off x="1478757" y="78677"/>
              <a:ext cx="88924" cy="88924"/>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7"/>
            <p:cNvSpPr/>
            <p:nvPr/>
          </p:nvSpPr>
          <p:spPr>
            <a:xfrm rot="10800000">
              <a:off x="-398137" y="-606937"/>
              <a:ext cx="1361489" cy="1360302"/>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7"/>
            <p:cNvSpPr/>
            <p:nvPr/>
          </p:nvSpPr>
          <p:spPr>
            <a:xfrm rot="10800000">
              <a:off x="-566246" y="-681953"/>
              <a:ext cx="1361520" cy="1360272"/>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7"/>
            <p:cNvSpPr/>
            <p:nvPr/>
          </p:nvSpPr>
          <p:spPr>
            <a:xfrm rot="10800000">
              <a:off x="16173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7"/>
            <p:cNvSpPr/>
            <p:nvPr/>
          </p:nvSpPr>
          <p:spPr>
            <a:xfrm rot="10800000">
              <a:off x="414563" y="401657"/>
              <a:ext cx="336949" cy="210502"/>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7"/>
            <p:cNvSpPr/>
            <p:nvPr/>
          </p:nvSpPr>
          <p:spPr>
            <a:xfrm rot="10800000">
              <a:off x="667426" y="401657"/>
              <a:ext cx="336918" cy="210502"/>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7"/>
            <p:cNvSpPr/>
            <p:nvPr/>
          </p:nvSpPr>
          <p:spPr>
            <a:xfrm rot="10800000">
              <a:off x="92096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7"/>
            <p:cNvSpPr/>
            <p:nvPr/>
          </p:nvSpPr>
          <p:spPr>
            <a:xfrm rot="10800000">
              <a:off x="1173823" y="401657"/>
              <a:ext cx="336918" cy="210502"/>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7"/>
            <p:cNvSpPr/>
            <p:nvPr/>
          </p:nvSpPr>
          <p:spPr>
            <a:xfrm rot="10800000">
              <a:off x="1426656" y="401657"/>
              <a:ext cx="336918" cy="210502"/>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7"/>
            <p:cNvSpPr/>
            <p:nvPr/>
          </p:nvSpPr>
          <p:spPr>
            <a:xfrm rot="10800000">
              <a:off x="1679490" y="401657"/>
              <a:ext cx="336949" cy="210502"/>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7"/>
            <p:cNvSpPr/>
            <p:nvPr/>
          </p:nvSpPr>
          <p:spPr>
            <a:xfrm rot="10800000">
              <a:off x="1933053" y="401657"/>
              <a:ext cx="336918" cy="210502"/>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7"/>
            <p:cNvSpPr/>
            <p:nvPr/>
          </p:nvSpPr>
          <p:spPr>
            <a:xfrm rot="10800000">
              <a:off x="1858707"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7"/>
            <p:cNvSpPr/>
            <p:nvPr/>
          </p:nvSpPr>
          <p:spPr>
            <a:xfrm rot="10800000">
              <a:off x="1751736"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7"/>
            <p:cNvSpPr/>
            <p:nvPr/>
          </p:nvSpPr>
          <p:spPr>
            <a:xfrm rot="10800000">
              <a:off x="1645466"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7"/>
            <p:cNvSpPr/>
            <p:nvPr/>
          </p:nvSpPr>
          <p:spPr>
            <a:xfrm rot="10800000">
              <a:off x="1539196" y="-175586"/>
              <a:ext cx="175078" cy="188986"/>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7"/>
            <p:cNvSpPr/>
            <p:nvPr/>
          </p:nvSpPr>
          <p:spPr>
            <a:xfrm rot="10800000">
              <a:off x="1432895" y="-175586"/>
              <a:ext cx="175078" cy="188986"/>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7"/>
            <p:cNvSpPr/>
            <p:nvPr/>
          </p:nvSpPr>
          <p:spPr>
            <a:xfrm rot="10800000">
              <a:off x="1326625" y="-175586"/>
              <a:ext cx="175078" cy="188986"/>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7"/>
            <p:cNvSpPr/>
            <p:nvPr/>
          </p:nvSpPr>
          <p:spPr>
            <a:xfrm rot="10800000">
              <a:off x="1220355" y="-175586"/>
              <a:ext cx="175078" cy="188986"/>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7"/>
            <p:cNvSpPr/>
            <p:nvPr/>
          </p:nvSpPr>
          <p:spPr>
            <a:xfrm rot="10800000">
              <a:off x="1114084" y="-175586"/>
              <a:ext cx="174378" cy="188986"/>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7"/>
            <p:cNvSpPr/>
            <p:nvPr/>
          </p:nvSpPr>
          <p:spPr>
            <a:xfrm rot="10800000">
              <a:off x="1007784"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7"/>
            <p:cNvSpPr/>
            <p:nvPr/>
          </p:nvSpPr>
          <p:spPr>
            <a:xfrm rot="10800000">
              <a:off x="900813"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7"/>
            <p:cNvSpPr/>
            <p:nvPr/>
          </p:nvSpPr>
          <p:spPr>
            <a:xfrm rot="10800000">
              <a:off x="794543"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17"/>
          <p:cNvGrpSpPr/>
          <p:nvPr/>
        </p:nvGrpSpPr>
        <p:grpSpPr>
          <a:xfrm rot="5400000">
            <a:off x="617425" y="3321200"/>
            <a:ext cx="979800" cy="3475150"/>
            <a:chOff x="327125" y="2375600"/>
            <a:chExt cx="979800" cy="3475150"/>
          </a:xfrm>
        </p:grpSpPr>
        <p:sp>
          <p:nvSpPr>
            <p:cNvPr id="1527" name="Google Shape;1527;p17"/>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7"/>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7"/>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7"/>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7"/>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7"/>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7"/>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7"/>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7"/>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7"/>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7"/>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7"/>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7"/>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7"/>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7"/>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 name="Google Shape;1542;p17"/>
          <p:cNvSpPr txBox="1"/>
          <p:nvPr>
            <p:ph type="title"/>
          </p:nvPr>
        </p:nvSpPr>
        <p:spPr>
          <a:xfrm>
            <a:off x="720125" y="1639950"/>
            <a:ext cx="3250500" cy="508800"/>
          </a:xfrm>
          <a:prstGeom prst="rect">
            <a:avLst/>
          </a:prstGeom>
        </p:spPr>
        <p:txBody>
          <a:bodyPr anchorCtr="0" anchor="ctr" bIns="0" lIns="0" spcFirstLastPara="1" rIns="0" wrap="square" tIns="0">
            <a:noAutofit/>
          </a:bodyPr>
          <a:lstStyle>
            <a:lvl1pPr lvl="0" rtl="0" algn="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43" name="Google Shape;1543;p17"/>
          <p:cNvSpPr txBox="1"/>
          <p:nvPr>
            <p:ph idx="1" type="subTitle"/>
          </p:nvPr>
        </p:nvSpPr>
        <p:spPr>
          <a:xfrm>
            <a:off x="886200" y="2735875"/>
            <a:ext cx="3084300" cy="14172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544" name="Shape 1544"/>
        <p:cNvGrpSpPr/>
        <p:nvPr/>
      </p:nvGrpSpPr>
      <p:grpSpPr>
        <a:xfrm>
          <a:off x="0" y="0"/>
          <a:ext cx="0" cy="0"/>
          <a:chOff x="0" y="0"/>
          <a:chExt cx="0" cy="0"/>
        </a:xfrm>
      </p:grpSpPr>
      <p:grpSp>
        <p:nvGrpSpPr>
          <p:cNvPr id="1545" name="Google Shape;1545;p18"/>
          <p:cNvGrpSpPr/>
          <p:nvPr/>
        </p:nvGrpSpPr>
        <p:grpSpPr>
          <a:xfrm flipH="1">
            <a:off x="1364650" y="-536790"/>
            <a:ext cx="8377976" cy="1614718"/>
            <a:chOff x="-566246" y="-831315"/>
            <a:chExt cx="8377976" cy="1614718"/>
          </a:xfrm>
        </p:grpSpPr>
        <p:sp>
          <p:nvSpPr>
            <p:cNvPr id="1546" name="Google Shape;1546;p18"/>
            <p:cNvSpPr/>
            <p:nvPr/>
          </p:nvSpPr>
          <p:spPr>
            <a:xfrm rot="10800000">
              <a:off x="-178627" y="-831315"/>
              <a:ext cx="5711267" cy="1569921"/>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8"/>
            <p:cNvSpPr/>
            <p:nvPr/>
          </p:nvSpPr>
          <p:spPr>
            <a:xfrm rot="10800000">
              <a:off x="2097663" y="-149871"/>
              <a:ext cx="3817027" cy="933273"/>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8"/>
            <p:cNvSpPr/>
            <p:nvPr/>
          </p:nvSpPr>
          <p:spPr>
            <a:xfrm rot="10800000">
              <a:off x="5347154" y="-352704"/>
              <a:ext cx="2464576" cy="481412"/>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8"/>
            <p:cNvSpPr/>
            <p:nvPr/>
          </p:nvSpPr>
          <p:spPr>
            <a:xfrm rot="10800000">
              <a:off x="5904951" y="-196402"/>
              <a:ext cx="115339" cy="115339"/>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8"/>
            <p:cNvSpPr/>
            <p:nvPr/>
          </p:nvSpPr>
          <p:spPr>
            <a:xfrm rot="10800000">
              <a:off x="5926467" y="-174886"/>
              <a:ext cx="72977" cy="72977"/>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8"/>
            <p:cNvSpPr/>
            <p:nvPr/>
          </p:nvSpPr>
          <p:spPr>
            <a:xfrm rot="10800000">
              <a:off x="1516950" y="116870"/>
              <a:ext cx="3646848" cy="11838"/>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8"/>
            <p:cNvSpPr/>
            <p:nvPr/>
          </p:nvSpPr>
          <p:spPr>
            <a:xfrm rot="10800000">
              <a:off x="5146391" y="78677"/>
              <a:ext cx="88954" cy="88924"/>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8"/>
            <p:cNvSpPr/>
            <p:nvPr/>
          </p:nvSpPr>
          <p:spPr>
            <a:xfrm rot="10800000">
              <a:off x="1478757" y="78677"/>
              <a:ext cx="88924" cy="88924"/>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8"/>
            <p:cNvSpPr/>
            <p:nvPr/>
          </p:nvSpPr>
          <p:spPr>
            <a:xfrm rot="10800000">
              <a:off x="-398137" y="-606937"/>
              <a:ext cx="1361489" cy="1360302"/>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8"/>
            <p:cNvSpPr/>
            <p:nvPr/>
          </p:nvSpPr>
          <p:spPr>
            <a:xfrm rot="10800000">
              <a:off x="-566246" y="-681953"/>
              <a:ext cx="1361520" cy="1360272"/>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8"/>
            <p:cNvSpPr/>
            <p:nvPr/>
          </p:nvSpPr>
          <p:spPr>
            <a:xfrm rot="10800000">
              <a:off x="16173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8"/>
            <p:cNvSpPr/>
            <p:nvPr/>
          </p:nvSpPr>
          <p:spPr>
            <a:xfrm rot="10800000">
              <a:off x="414563" y="401657"/>
              <a:ext cx="336949" cy="210502"/>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8"/>
            <p:cNvSpPr/>
            <p:nvPr/>
          </p:nvSpPr>
          <p:spPr>
            <a:xfrm rot="10800000">
              <a:off x="667426" y="401657"/>
              <a:ext cx="336918" cy="210502"/>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8"/>
            <p:cNvSpPr/>
            <p:nvPr/>
          </p:nvSpPr>
          <p:spPr>
            <a:xfrm rot="10800000">
              <a:off x="92096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8"/>
            <p:cNvSpPr/>
            <p:nvPr/>
          </p:nvSpPr>
          <p:spPr>
            <a:xfrm rot="10800000">
              <a:off x="1173823" y="401657"/>
              <a:ext cx="336918" cy="210502"/>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8"/>
            <p:cNvSpPr/>
            <p:nvPr/>
          </p:nvSpPr>
          <p:spPr>
            <a:xfrm rot="10800000">
              <a:off x="1426656" y="401657"/>
              <a:ext cx="336918" cy="210502"/>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8"/>
            <p:cNvSpPr/>
            <p:nvPr/>
          </p:nvSpPr>
          <p:spPr>
            <a:xfrm rot="10800000">
              <a:off x="1679490" y="401657"/>
              <a:ext cx="336949" cy="210502"/>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8"/>
            <p:cNvSpPr/>
            <p:nvPr/>
          </p:nvSpPr>
          <p:spPr>
            <a:xfrm rot="10800000">
              <a:off x="1933053" y="401657"/>
              <a:ext cx="336918" cy="210502"/>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8"/>
            <p:cNvSpPr/>
            <p:nvPr/>
          </p:nvSpPr>
          <p:spPr>
            <a:xfrm rot="10800000">
              <a:off x="1858707"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8"/>
            <p:cNvSpPr/>
            <p:nvPr/>
          </p:nvSpPr>
          <p:spPr>
            <a:xfrm rot="10800000">
              <a:off x="1751736"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8"/>
            <p:cNvSpPr/>
            <p:nvPr/>
          </p:nvSpPr>
          <p:spPr>
            <a:xfrm rot="10800000">
              <a:off x="1645466"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8"/>
            <p:cNvSpPr/>
            <p:nvPr/>
          </p:nvSpPr>
          <p:spPr>
            <a:xfrm rot="10800000">
              <a:off x="1539196" y="-175586"/>
              <a:ext cx="175078" cy="188986"/>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8"/>
            <p:cNvSpPr/>
            <p:nvPr/>
          </p:nvSpPr>
          <p:spPr>
            <a:xfrm rot="10800000">
              <a:off x="1432895" y="-175586"/>
              <a:ext cx="175078" cy="188986"/>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8"/>
            <p:cNvSpPr/>
            <p:nvPr/>
          </p:nvSpPr>
          <p:spPr>
            <a:xfrm rot="10800000">
              <a:off x="1326625" y="-175586"/>
              <a:ext cx="175078" cy="188986"/>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8"/>
            <p:cNvSpPr/>
            <p:nvPr/>
          </p:nvSpPr>
          <p:spPr>
            <a:xfrm rot="10800000">
              <a:off x="1220355" y="-175586"/>
              <a:ext cx="175078" cy="188986"/>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8"/>
            <p:cNvSpPr/>
            <p:nvPr/>
          </p:nvSpPr>
          <p:spPr>
            <a:xfrm rot="10800000">
              <a:off x="1114084" y="-175586"/>
              <a:ext cx="174378" cy="188986"/>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8"/>
            <p:cNvSpPr/>
            <p:nvPr/>
          </p:nvSpPr>
          <p:spPr>
            <a:xfrm rot="10800000">
              <a:off x="1007784"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8"/>
            <p:cNvSpPr/>
            <p:nvPr/>
          </p:nvSpPr>
          <p:spPr>
            <a:xfrm rot="10800000">
              <a:off x="900813"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8"/>
            <p:cNvSpPr/>
            <p:nvPr/>
          </p:nvSpPr>
          <p:spPr>
            <a:xfrm rot="10800000">
              <a:off x="794543"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18"/>
          <p:cNvGrpSpPr/>
          <p:nvPr/>
        </p:nvGrpSpPr>
        <p:grpSpPr>
          <a:xfrm flipH="1" rot="-5400000">
            <a:off x="7579155" y="3321200"/>
            <a:ext cx="979800" cy="3475150"/>
            <a:chOff x="327125" y="2375600"/>
            <a:chExt cx="979800" cy="3475150"/>
          </a:xfrm>
        </p:grpSpPr>
        <p:sp>
          <p:nvSpPr>
            <p:cNvPr id="1576" name="Google Shape;1576;p18"/>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8"/>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8"/>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8"/>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8"/>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8"/>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8"/>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8"/>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8"/>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8"/>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8"/>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8"/>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8"/>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8"/>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8"/>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1" name="Google Shape;1591;p18"/>
          <p:cNvSpPr txBox="1"/>
          <p:nvPr>
            <p:ph type="title"/>
          </p:nvPr>
        </p:nvSpPr>
        <p:spPr>
          <a:xfrm>
            <a:off x="5173500" y="1639950"/>
            <a:ext cx="3250500" cy="5088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92" name="Google Shape;1592;p18"/>
          <p:cNvSpPr txBox="1"/>
          <p:nvPr>
            <p:ph idx="1" type="subTitle"/>
          </p:nvPr>
        </p:nvSpPr>
        <p:spPr>
          <a:xfrm>
            <a:off x="5173375" y="2571750"/>
            <a:ext cx="3250500" cy="1503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593" name="Shape 1593"/>
        <p:cNvGrpSpPr/>
        <p:nvPr/>
      </p:nvGrpSpPr>
      <p:grpSpPr>
        <a:xfrm>
          <a:off x="0" y="0"/>
          <a:ext cx="0" cy="0"/>
          <a:chOff x="0" y="0"/>
          <a:chExt cx="0" cy="0"/>
        </a:xfrm>
      </p:grpSpPr>
      <p:grpSp>
        <p:nvGrpSpPr>
          <p:cNvPr id="1594" name="Google Shape;1594;p19"/>
          <p:cNvGrpSpPr/>
          <p:nvPr/>
        </p:nvGrpSpPr>
        <p:grpSpPr>
          <a:xfrm flipH="1">
            <a:off x="-370165" y="-2483486"/>
            <a:ext cx="7884219" cy="3433770"/>
            <a:chOff x="24125" y="294775"/>
            <a:chExt cx="7767703" cy="3383025"/>
          </a:xfrm>
        </p:grpSpPr>
        <p:sp>
          <p:nvSpPr>
            <p:cNvPr id="1595" name="Google Shape;1595;p19"/>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9"/>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9"/>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9"/>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9"/>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9"/>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9"/>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9"/>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9"/>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9"/>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9"/>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9"/>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9"/>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9"/>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9"/>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9"/>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9"/>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9"/>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9"/>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9"/>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9"/>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9"/>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9"/>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9"/>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9"/>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9"/>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9"/>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9"/>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9"/>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9"/>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9"/>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9"/>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9"/>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9"/>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9"/>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9"/>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9"/>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9"/>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9"/>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9"/>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9"/>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9"/>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9"/>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9"/>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9"/>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9"/>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9"/>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9"/>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9"/>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9"/>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9"/>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9"/>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9"/>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9"/>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9"/>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9"/>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9"/>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9"/>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9"/>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9"/>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9"/>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9"/>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9"/>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9"/>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9"/>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9"/>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9"/>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9"/>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9"/>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9"/>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9"/>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9"/>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9"/>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9"/>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9"/>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9"/>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9"/>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9"/>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9"/>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9"/>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9"/>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9"/>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9"/>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9"/>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9"/>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9"/>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9"/>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9"/>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9"/>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9"/>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9"/>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9"/>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9"/>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9"/>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19"/>
          <p:cNvGrpSpPr/>
          <p:nvPr/>
        </p:nvGrpSpPr>
        <p:grpSpPr>
          <a:xfrm>
            <a:off x="7222182" y="4568872"/>
            <a:ext cx="881035" cy="290677"/>
            <a:chOff x="7222182" y="4568872"/>
            <a:chExt cx="881035" cy="290677"/>
          </a:xfrm>
        </p:grpSpPr>
        <p:sp>
          <p:nvSpPr>
            <p:cNvPr id="1690" name="Google Shape;1690;p19"/>
            <p:cNvSpPr/>
            <p:nvPr/>
          </p:nvSpPr>
          <p:spPr>
            <a:xfrm>
              <a:off x="7222182"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9"/>
            <p:cNvSpPr/>
            <p:nvPr/>
          </p:nvSpPr>
          <p:spPr>
            <a:xfrm>
              <a:off x="7370543"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9"/>
            <p:cNvSpPr/>
            <p:nvPr/>
          </p:nvSpPr>
          <p:spPr>
            <a:xfrm>
              <a:off x="7515820"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9"/>
            <p:cNvSpPr/>
            <p:nvPr/>
          </p:nvSpPr>
          <p:spPr>
            <a:xfrm>
              <a:off x="7664180"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9"/>
            <p:cNvSpPr/>
            <p:nvPr/>
          </p:nvSpPr>
          <p:spPr>
            <a:xfrm>
              <a:off x="7809457"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9"/>
            <p:cNvSpPr/>
            <p:nvPr/>
          </p:nvSpPr>
          <p:spPr>
            <a:xfrm>
              <a:off x="7957817"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6" name="Google Shape;1696;p19"/>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97" name="Google Shape;1697;p19"/>
          <p:cNvSpPr txBox="1"/>
          <p:nvPr>
            <p:ph idx="1" type="subTitle"/>
          </p:nvPr>
        </p:nvSpPr>
        <p:spPr>
          <a:xfrm>
            <a:off x="720001" y="214241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698" name="Google Shape;1698;p19"/>
          <p:cNvSpPr txBox="1"/>
          <p:nvPr>
            <p:ph idx="2" type="title"/>
          </p:nvPr>
        </p:nvSpPr>
        <p:spPr>
          <a:xfrm>
            <a:off x="720009" y="174827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99" name="Google Shape;1699;p19"/>
          <p:cNvSpPr txBox="1"/>
          <p:nvPr>
            <p:ph idx="3" type="subTitle"/>
          </p:nvPr>
        </p:nvSpPr>
        <p:spPr>
          <a:xfrm>
            <a:off x="720001" y="368029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0" name="Google Shape;1700;p19"/>
          <p:cNvSpPr txBox="1"/>
          <p:nvPr>
            <p:ph idx="4" type="title"/>
          </p:nvPr>
        </p:nvSpPr>
        <p:spPr>
          <a:xfrm>
            <a:off x="720009" y="328615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01" name="Google Shape;1701;p19"/>
          <p:cNvSpPr txBox="1"/>
          <p:nvPr>
            <p:ph idx="5" type="subTitle"/>
          </p:nvPr>
        </p:nvSpPr>
        <p:spPr>
          <a:xfrm>
            <a:off x="3488851" y="214241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2" name="Google Shape;1702;p19"/>
          <p:cNvSpPr txBox="1"/>
          <p:nvPr>
            <p:ph idx="6" type="title"/>
          </p:nvPr>
        </p:nvSpPr>
        <p:spPr>
          <a:xfrm>
            <a:off x="3488859" y="174827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03" name="Google Shape;1703;p19"/>
          <p:cNvSpPr txBox="1"/>
          <p:nvPr>
            <p:ph idx="7" type="subTitle"/>
          </p:nvPr>
        </p:nvSpPr>
        <p:spPr>
          <a:xfrm>
            <a:off x="3488851" y="368029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4" name="Google Shape;1704;p19"/>
          <p:cNvSpPr txBox="1"/>
          <p:nvPr>
            <p:ph idx="8" type="title"/>
          </p:nvPr>
        </p:nvSpPr>
        <p:spPr>
          <a:xfrm>
            <a:off x="3488859" y="328615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05" name="Google Shape;1705;p19"/>
          <p:cNvSpPr txBox="1"/>
          <p:nvPr>
            <p:ph idx="9" type="subTitle"/>
          </p:nvPr>
        </p:nvSpPr>
        <p:spPr>
          <a:xfrm>
            <a:off x="6257701" y="214241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6" name="Google Shape;1706;p19"/>
          <p:cNvSpPr txBox="1"/>
          <p:nvPr>
            <p:ph idx="13" type="title"/>
          </p:nvPr>
        </p:nvSpPr>
        <p:spPr>
          <a:xfrm>
            <a:off x="6257709" y="174827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07" name="Google Shape;1707;p19"/>
          <p:cNvSpPr txBox="1"/>
          <p:nvPr>
            <p:ph idx="14" type="subTitle"/>
          </p:nvPr>
        </p:nvSpPr>
        <p:spPr>
          <a:xfrm>
            <a:off x="6257701" y="368029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8" name="Google Shape;1708;p19"/>
          <p:cNvSpPr txBox="1"/>
          <p:nvPr>
            <p:ph idx="15" type="title"/>
          </p:nvPr>
        </p:nvSpPr>
        <p:spPr>
          <a:xfrm>
            <a:off x="6257709" y="328615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1709" name="Shape 1709"/>
        <p:cNvGrpSpPr/>
        <p:nvPr/>
      </p:nvGrpSpPr>
      <p:grpSpPr>
        <a:xfrm>
          <a:off x="0" y="0"/>
          <a:ext cx="0" cy="0"/>
          <a:chOff x="0" y="0"/>
          <a:chExt cx="0" cy="0"/>
        </a:xfrm>
      </p:grpSpPr>
      <p:grpSp>
        <p:nvGrpSpPr>
          <p:cNvPr id="1710" name="Google Shape;1710;p20"/>
          <p:cNvGrpSpPr/>
          <p:nvPr/>
        </p:nvGrpSpPr>
        <p:grpSpPr>
          <a:xfrm>
            <a:off x="730476" y="4569012"/>
            <a:ext cx="1602149" cy="244468"/>
            <a:chOff x="1675453" y="-1233273"/>
            <a:chExt cx="1032712" cy="157579"/>
          </a:xfrm>
        </p:grpSpPr>
        <p:sp>
          <p:nvSpPr>
            <p:cNvPr id="1711" name="Google Shape;1711;p20"/>
            <p:cNvSpPr/>
            <p:nvPr/>
          </p:nvSpPr>
          <p:spPr>
            <a:xfrm flipH="1">
              <a:off x="2562766" y="-1233273"/>
              <a:ext cx="145399" cy="157579"/>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0"/>
            <p:cNvSpPr/>
            <p:nvPr/>
          </p:nvSpPr>
          <p:spPr>
            <a:xfrm flipH="1">
              <a:off x="2473573" y="-1233273"/>
              <a:ext cx="145982" cy="157579"/>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0"/>
            <p:cNvSpPr/>
            <p:nvPr/>
          </p:nvSpPr>
          <p:spPr>
            <a:xfrm flipH="1">
              <a:off x="2384964" y="-1233273"/>
              <a:ext cx="145982" cy="157579"/>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0"/>
            <p:cNvSpPr/>
            <p:nvPr/>
          </p:nvSpPr>
          <p:spPr>
            <a:xfrm flipH="1">
              <a:off x="2296354" y="-1233273"/>
              <a:ext cx="145982" cy="157579"/>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0"/>
            <p:cNvSpPr/>
            <p:nvPr/>
          </p:nvSpPr>
          <p:spPr>
            <a:xfrm flipH="1">
              <a:off x="2207719" y="-1233273"/>
              <a:ext cx="145982" cy="157579"/>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0"/>
            <p:cNvSpPr/>
            <p:nvPr/>
          </p:nvSpPr>
          <p:spPr>
            <a:xfrm flipH="1">
              <a:off x="2119110" y="-1233273"/>
              <a:ext cx="145982" cy="157579"/>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0"/>
            <p:cNvSpPr/>
            <p:nvPr/>
          </p:nvSpPr>
          <p:spPr>
            <a:xfrm flipH="1">
              <a:off x="2030500" y="-1233273"/>
              <a:ext cx="145982" cy="157579"/>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0"/>
            <p:cNvSpPr/>
            <p:nvPr/>
          </p:nvSpPr>
          <p:spPr>
            <a:xfrm flipH="1">
              <a:off x="1941891" y="-1233273"/>
              <a:ext cx="145399" cy="157579"/>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0"/>
            <p:cNvSpPr/>
            <p:nvPr/>
          </p:nvSpPr>
          <p:spPr>
            <a:xfrm flipH="1">
              <a:off x="1853256" y="-1233273"/>
              <a:ext cx="145399" cy="157579"/>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0"/>
            <p:cNvSpPr/>
            <p:nvPr/>
          </p:nvSpPr>
          <p:spPr>
            <a:xfrm flipH="1">
              <a:off x="1764063" y="-1233273"/>
              <a:ext cx="145982" cy="157579"/>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0"/>
            <p:cNvSpPr/>
            <p:nvPr/>
          </p:nvSpPr>
          <p:spPr>
            <a:xfrm flipH="1">
              <a:off x="1675453" y="-1233273"/>
              <a:ext cx="145982" cy="157579"/>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20"/>
          <p:cNvGrpSpPr/>
          <p:nvPr/>
        </p:nvGrpSpPr>
        <p:grpSpPr>
          <a:xfrm>
            <a:off x="8488400" y="2728975"/>
            <a:ext cx="1552150" cy="3475150"/>
            <a:chOff x="327125" y="2375600"/>
            <a:chExt cx="1552150" cy="3475150"/>
          </a:xfrm>
        </p:grpSpPr>
        <p:sp>
          <p:nvSpPr>
            <p:cNvPr id="1723" name="Google Shape;1723;p20"/>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0"/>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0"/>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0"/>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0"/>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0"/>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0"/>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0"/>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0"/>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0"/>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0"/>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0"/>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0"/>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0"/>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0"/>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0"/>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0"/>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0"/>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0"/>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0"/>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0"/>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20"/>
          <p:cNvGrpSpPr/>
          <p:nvPr/>
        </p:nvGrpSpPr>
        <p:grpSpPr>
          <a:xfrm>
            <a:off x="-364925" y="-2353500"/>
            <a:ext cx="9644000" cy="3383025"/>
            <a:chOff x="-364925" y="-2353500"/>
            <a:chExt cx="9644000" cy="3383025"/>
          </a:xfrm>
        </p:grpSpPr>
        <p:grpSp>
          <p:nvGrpSpPr>
            <p:cNvPr id="1745" name="Google Shape;1745;p20"/>
            <p:cNvGrpSpPr/>
            <p:nvPr/>
          </p:nvGrpSpPr>
          <p:grpSpPr>
            <a:xfrm>
              <a:off x="-364925" y="-2353500"/>
              <a:ext cx="9644000" cy="3383025"/>
              <a:chOff x="-364925" y="-1720950"/>
              <a:chExt cx="9644000" cy="3383025"/>
            </a:xfrm>
          </p:grpSpPr>
          <p:grpSp>
            <p:nvGrpSpPr>
              <p:cNvPr id="1746" name="Google Shape;1746;p20"/>
              <p:cNvGrpSpPr/>
              <p:nvPr/>
            </p:nvGrpSpPr>
            <p:grpSpPr>
              <a:xfrm flipH="1">
                <a:off x="-364925" y="-1720950"/>
                <a:ext cx="8364453" cy="3383025"/>
                <a:chOff x="-572625" y="294775"/>
                <a:chExt cx="8364453" cy="3383025"/>
              </a:xfrm>
            </p:grpSpPr>
            <p:sp>
              <p:nvSpPr>
                <p:cNvPr id="1747" name="Google Shape;1747;p20"/>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0"/>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0"/>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0"/>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0"/>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0"/>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0"/>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0"/>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0"/>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0"/>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0"/>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0"/>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0"/>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0"/>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0"/>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0"/>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0"/>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0"/>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0"/>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0"/>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0"/>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0"/>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0"/>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0"/>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0"/>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0"/>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0"/>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0"/>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0"/>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0"/>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0"/>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0"/>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0"/>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0"/>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0"/>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0"/>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0"/>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0"/>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0"/>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0"/>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0"/>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0"/>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0"/>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0"/>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0"/>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0"/>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0"/>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0"/>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0"/>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0"/>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0"/>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0"/>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0"/>
                <p:cNvSpPr/>
                <p:nvPr/>
              </p:nvSpPr>
              <p:spPr>
                <a:xfrm>
                  <a:off x="-572625" y="2889150"/>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0"/>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0"/>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0"/>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0"/>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0"/>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0"/>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0"/>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0"/>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0"/>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0"/>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0"/>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0"/>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0"/>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0"/>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0"/>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0"/>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0"/>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0"/>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0"/>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0"/>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0"/>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0"/>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0"/>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0"/>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0"/>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0"/>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0"/>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0"/>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0"/>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0"/>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0"/>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0"/>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0"/>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0"/>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0"/>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0"/>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0"/>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0"/>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0"/>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0"/>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0"/>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41" name="Google Shape;1841;p20"/>
              <p:cNvCxnSpPr/>
              <p:nvPr/>
            </p:nvCxnSpPr>
            <p:spPr>
              <a:xfrm>
                <a:off x="7315575" y="705500"/>
                <a:ext cx="1963500" cy="0"/>
              </a:xfrm>
              <a:prstGeom prst="straightConnector1">
                <a:avLst/>
              </a:prstGeom>
              <a:noFill/>
              <a:ln cap="flat" cmpd="sng" w="19050">
                <a:solidFill>
                  <a:schemeClr val="accent1"/>
                </a:solidFill>
                <a:prstDash val="solid"/>
                <a:round/>
                <a:headEnd len="med" w="med" type="none"/>
                <a:tailEnd len="med" w="med" type="none"/>
              </a:ln>
            </p:spPr>
          </p:cxnSp>
        </p:grpSp>
        <p:sp>
          <p:nvSpPr>
            <p:cNvPr id="1842" name="Google Shape;1842;p20"/>
            <p:cNvSpPr/>
            <p:nvPr/>
          </p:nvSpPr>
          <p:spPr>
            <a:xfrm flipH="1">
              <a:off x="6008353" y="-398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3" name="Google Shape;1843;p20"/>
          <p:cNvSpPr txBox="1"/>
          <p:nvPr>
            <p:ph type="title"/>
          </p:nvPr>
        </p:nvSpPr>
        <p:spPr>
          <a:xfrm>
            <a:off x="720000" y="314175"/>
            <a:ext cx="7704000" cy="893400"/>
          </a:xfrm>
          <a:prstGeom prst="rect">
            <a:avLst/>
          </a:prstGeom>
        </p:spPr>
        <p:txBody>
          <a:bodyPr anchorCtr="0" anchor="t" bIns="0" lIns="0" spcFirstLastPara="1" rIns="0" wrap="square" tIns="0">
            <a:noAutofit/>
          </a:bodyPr>
          <a:lstStyle>
            <a:lvl1pPr lvl="0" rtl="0">
              <a:spcBef>
                <a:spcPts val="0"/>
              </a:spcBef>
              <a:spcAft>
                <a:spcPts val="0"/>
              </a:spcAft>
              <a:buSzPts val="3600"/>
              <a:buNone/>
              <a:defRPr sz="7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44" name="Google Shape;1844;p20"/>
          <p:cNvSpPr txBox="1"/>
          <p:nvPr>
            <p:ph idx="1" type="subTitle"/>
          </p:nvPr>
        </p:nvSpPr>
        <p:spPr>
          <a:xfrm>
            <a:off x="3488850" y="1978325"/>
            <a:ext cx="2166300" cy="1584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845" name="Google Shape;1845;p20"/>
          <p:cNvSpPr txBox="1"/>
          <p:nvPr/>
        </p:nvSpPr>
        <p:spPr>
          <a:xfrm>
            <a:off x="2493000" y="3787200"/>
            <a:ext cx="4158000" cy="525000"/>
          </a:xfrm>
          <a:prstGeom prst="rect">
            <a:avLst/>
          </a:prstGeom>
          <a:noFill/>
          <a:ln>
            <a:noFill/>
          </a:ln>
        </p:spPr>
        <p:txBody>
          <a:bodyPr anchorCtr="0" anchor="t" bIns="0" lIns="0" spcFirstLastPara="1" rIns="0" wrap="square" tIns="0">
            <a:noAutofit/>
          </a:bodyPr>
          <a:lstStyle/>
          <a:p>
            <a:pPr indent="0" lvl="0" marL="0" rtl="0" algn="ctr">
              <a:lnSpc>
                <a:spcPct val="90000"/>
              </a:lnSpc>
              <a:spcBef>
                <a:spcPts val="0"/>
              </a:spcBef>
              <a:spcAft>
                <a:spcPts val="0"/>
              </a:spcAft>
              <a:buNone/>
            </a:pPr>
            <a:r>
              <a:rPr lang="en" sz="1200">
                <a:solidFill>
                  <a:schemeClr val="dk1"/>
                </a:solidFill>
                <a:latin typeface="Roboto"/>
                <a:ea typeface="Roboto"/>
                <a:cs typeface="Roboto"/>
                <a:sym typeface="Roboto"/>
              </a:rPr>
              <a:t>CREDITS: This presentation template was created by </a:t>
            </a:r>
            <a:r>
              <a:rPr b="1" lang="en" sz="1200">
                <a:solidFill>
                  <a:schemeClr val="dk2"/>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including icons by </a:t>
            </a:r>
            <a:r>
              <a:rPr b="1" lang="en" sz="1200">
                <a:solidFill>
                  <a:schemeClr val="dk2"/>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and infographics &amp; images by </a:t>
            </a:r>
            <a:r>
              <a:rPr b="1" lang="en" sz="1200">
                <a:solidFill>
                  <a:schemeClr val="dk2"/>
                </a:solidFill>
                <a:uFill>
                  <a:noFill/>
                </a:uFill>
                <a:latin typeface="Roboto"/>
                <a:ea typeface="Roboto"/>
                <a:cs typeface="Roboto"/>
                <a:sym typeface="Roboto"/>
                <a:hlinkClick r:id="rId4">
                  <a:extLst>
                    <a:ext uri="{A12FA001-AC4F-418D-AE19-62706E023703}">
                      <ahyp:hlinkClr val="tx"/>
                    </a:ext>
                  </a:extLst>
                </a:hlinkClick>
              </a:rPr>
              <a:t>Freepik</a:t>
            </a:r>
            <a:endParaRPr>
              <a:solidFill>
                <a:schemeClr val="dk1"/>
              </a:solidFill>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1" name="Shape 171"/>
        <p:cNvGrpSpPr/>
        <p:nvPr/>
      </p:nvGrpSpPr>
      <p:grpSpPr>
        <a:xfrm>
          <a:off x="0" y="0"/>
          <a:ext cx="0" cy="0"/>
          <a:chOff x="0" y="0"/>
          <a:chExt cx="0" cy="0"/>
        </a:xfrm>
      </p:grpSpPr>
      <p:grpSp>
        <p:nvGrpSpPr>
          <p:cNvPr id="172" name="Google Shape;172;p3"/>
          <p:cNvGrpSpPr/>
          <p:nvPr/>
        </p:nvGrpSpPr>
        <p:grpSpPr>
          <a:xfrm>
            <a:off x="-3091593" y="-2017662"/>
            <a:ext cx="7908519" cy="3095522"/>
            <a:chOff x="-3091593" y="-1484262"/>
            <a:chExt cx="7908519" cy="3095522"/>
          </a:xfrm>
        </p:grpSpPr>
        <p:grpSp>
          <p:nvGrpSpPr>
            <p:cNvPr id="173" name="Google Shape;173;p3"/>
            <p:cNvGrpSpPr/>
            <p:nvPr/>
          </p:nvGrpSpPr>
          <p:grpSpPr>
            <a:xfrm>
              <a:off x="-3091593" y="-1484262"/>
              <a:ext cx="7884347" cy="3095522"/>
              <a:chOff x="-3091593" y="-1484262"/>
              <a:chExt cx="7884347" cy="3095522"/>
            </a:xfrm>
          </p:grpSpPr>
          <p:sp>
            <p:nvSpPr>
              <p:cNvPr id="174" name="Google Shape;174;p3"/>
              <p:cNvSpPr/>
              <p:nvPr/>
            </p:nvSpPr>
            <p:spPr>
              <a:xfrm rot="10800000">
                <a:off x="-3091593" y="-453301"/>
                <a:ext cx="5466211" cy="1127132"/>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0800000">
                <a:off x="-2488881" y="58715"/>
                <a:ext cx="6303378" cy="1490426"/>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0800000">
                <a:off x="-2860727" y="-1484262"/>
                <a:ext cx="6393739" cy="1984325"/>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0800000">
                <a:off x="-1953114" y="264887"/>
                <a:ext cx="4762126" cy="1309020"/>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0800000">
                <a:off x="-55114" y="833084"/>
                <a:ext cx="3182685" cy="7781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0800000">
                <a:off x="2654352" y="663960"/>
                <a:ext cx="2054994" cy="401407"/>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rot="10800000">
                <a:off x="3113081" y="264887"/>
                <a:ext cx="1679673" cy="520720"/>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0800000">
                <a:off x="3798841" y="59274"/>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0800000">
                <a:off x="394353" y="672080"/>
                <a:ext cx="136695" cy="13669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0800000">
                <a:off x="418079" y="695805"/>
                <a:ext cx="88660" cy="89244"/>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0800000">
                <a:off x="2364747" y="600243"/>
                <a:ext cx="136721" cy="136721"/>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0800000">
                <a:off x="2389082" y="623994"/>
                <a:ext cx="88635" cy="89219"/>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0800000">
                <a:off x="3119450" y="794286"/>
                <a:ext cx="96171" cy="96171"/>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0800000">
                <a:off x="3137391" y="812226"/>
                <a:ext cx="60849" cy="60849"/>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rot="10800000">
                <a:off x="1773992" y="614732"/>
                <a:ext cx="107742" cy="107742"/>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0800000">
                <a:off x="1389967" y="30321"/>
                <a:ext cx="66051" cy="66051"/>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0800000">
                <a:off x="1117185" y="222029"/>
                <a:ext cx="145982" cy="146566"/>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rot="10800000">
                <a:off x="1142662" y="248089"/>
                <a:ext cx="95004" cy="94446"/>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rot="10800000">
                <a:off x="2750498" y="215660"/>
                <a:ext cx="107742" cy="107768"/>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rot="10800000">
                <a:off x="3063828" y="215660"/>
                <a:ext cx="107768" cy="107768"/>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rot="10800000">
                <a:off x="3750755" y="10630"/>
                <a:ext cx="107768" cy="107768"/>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rot="10800000">
                <a:off x="4206008" y="458930"/>
                <a:ext cx="107742" cy="107742"/>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rot="10800000">
                <a:off x="1527829" y="631531"/>
                <a:ext cx="73588" cy="74146"/>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rot="10800000">
                <a:off x="3486068" y="453144"/>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rot="10800000">
                <a:off x="-539320" y="1055496"/>
                <a:ext cx="3040788" cy="9871"/>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rot="10800000">
                <a:off x="2486953" y="1023650"/>
                <a:ext cx="74171" cy="74146"/>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rot="10800000">
                <a:off x="-192368" y="1292955"/>
                <a:ext cx="280927" cy="175519"/>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3"/>
            <p:cNvSpPr/>
            <p:nvPr/>
          </p:nvSpPr>
          <p:spPr>
            <a:xfrm rot="10800000">
              <a:off x="4766122" y="487397"/>
              <a:ext cx="50803" cy="50803"/>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3"/>
          <p:cNvGrpSpPr/>
          <p:nvPr/>
        </p:nvGrpSpPr>
        <p:grpSpPr>
          <a:xfrm>
            <a:off x="296418" y="4572778"/>
            <a:ext cx="2668622" cy="250644"/>
            <a:chOff x="5926468" y="4708190"/>
            <a:chExt cx="2668622" cy="250644"/>
          </a:xfrm>
        </p:grpSpPr>
        <p:sp>
          <p:nvSpPr>
            <p:cNvPr id="203" name="Google Shape;203;p3"/>
            <p:cNvSpPr/>
            <p:nvPr/>
          </p:nvSpPr>
          <p:spPr>
            <a:xfrm>
              <a:off x="5926468"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6089868" y="4708190"/>
              <a:ext cx="87242" cy="250644"/>
            </a:xfrm>
            <a:custGeom>
              <a:rect b="b" l="l" r="r" t="t"/>
              <a:pathLst>
                <a:path extrusionOk="0" h="2307" w="803">
                  <a:moveTo>
                    <a:pt x="0" y="0"/>
                  </a:moveTo>
                  <a:lnTo>
                    <a:pt x="0" y="2306"/>
                  </a:lnTo>
                  <a:lnTo>
                    <a:pt x="802" y="2306"/>
                  </a:lnTo>
                  <a:lnTo>
                    <a:pt x="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6250552" y="4708190"/>
              <a:ext cx="87242" cy="250644"/>
            </a:xfrm>
            <a:custGeom>
              <a:rect b="b" l="l" r="r" t="t"/>
              <a:pathLst>
                <a:path extrusionOk="0" h="2307" w="803">
                  <a:moveTo>
                    <a:pt x="0" y="0"/>
                  </a:moveTo>
                  <a:lnTo>
                    <a:pt x="0" y="2306"/>
                  </a:lnTo>
                  <a:lnTo>
                    <a:pt x="802" y="2306"/>
                  </a:lnTo>
                  <a:lnTo>
                    <a:pt x="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6411128"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6571813"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6732497" y="4708190"/>
              <a:ext cx="89958" cy="250644"/>
            </a:xfrm>
            <a:custGeom>
              <a:rect b="b" l="l" r="r" t="t"/>
              <a:pathLst>
                <a:path extrusionOk="0" h="2307" w="828">
                  <a:moveTo>
                    <a:pt x="0" y="0"/>
                  </a:moveTo>
                  <a:lnTo>
                    <a:pt x="0" y="2306"/>
                  </a:lnTo>
                  <a:lnTo>
                    <a:pt x="827" y="2306"/>
                  </a:lnTo>
                  <a:lnTo>
                    <a:pt x="8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6895789"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a:off x="7056473"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7217158"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7377842"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7541134"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7701818"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7862503"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8023078"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8186479"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8347163"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8507848"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3"/>
          <p:cNvSpPr txBox="1"/>
          <p:nvPr>
            <p:ph type="title"/>
          </p:nvPr>
        </p:nvSpPr>
        <p:spPr>
          <a:xfrm>
            <a:off x="720000" y="1581275"/>
            <a:ext cx="3509700" cy="633000"/>
          </a:xfrm>
          <a:prstGeom prst="rect">
            <a:avLst/>
          </a:prstGeom>
        </p:spPr>
        <p:txBody>
          <a:bodyPr anchorCtr="0" anchor="ctr" bIns="0" lIns="0" spcFirstLastPara="1" rIns="0" wrap="square" tIns="0">
            <a:noAutofit/>
          </a:bodyPr>
          <a:lstStyle>
            <a:lvl1pPr lvl="0" algn="l">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1" name="Google Shape;221;p3"/>
          <p:cNvSpPr txBox="1"/>
          <p:nvPr>
            <p:ph idx="1" type="subTitle"/>
          </p:nvPr>
        </p:nvSpPr>
        <p:spPr>
          <a:xfrm>
            <a:off x="720000" y="2616563"/>
            <a:ext cx="3509700" cy="1389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2" name="Google Shape;222;p3"/>
          <p:cNvSpPr/>
          <p:nvPr/>
        </p:nvSpPr>
        <p:spPr>
          <a:xfrm>
            <a:off x="4410200" y="570713"/>
            <a:ext cx="4659902" cy="4002069"/>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1846" name="Shape 1846"/>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1_1">
    <p:bg>
      <p:bgPr>
        <a:blipFill>
          <a:blip r:embed="rId2">
            <a:alphaModFix/>
          </a:blip>
          <a:stretch>
            <a:fillRect/>
          </a:stretch>
        </a:blipFill>
      </p:bgPr>
    </p:bg>
    <p:spTree>
      <p:nvGrpSpPr>
        <p:cNvPr id="1847" name="Shape 1847"/>
        <p:cNvGrpSpPr/>
        <p:nvPr/>
      </p:nvGrpSpPr>
      <p:grpSpPr>
        <a:xfrm>
          <a:off x="0" y="0"/>
          <a:ext cx="0" cy="0"/>
          <a:chOff x="0" y="0"/>
          <a:chExt cx="0" cy="0"/>
        </a:xfrm>
      </p:grpSpPr>
      <p:sp>
        <p:nvSpPr>
          <p:cNvPr id="1848" name="Google Shape;1848;p22"/>
          <p:cNvSpPr txBox="1"/>
          <p:nvPr>
            <p:ph idx="1" type="subTitle"/>
          </p:nvPr>
        </p:nvSpPr>
        <p:spPr>
          <a:xfrm>
            <a:off x="1725925" y="1894325"/>
            <a:ext cx="2208600" cy="701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849" name="Google Shape;1849;p22"/>
          <p:cNvSpPr txBox="1"/>
          <p:nvPr>
            <p:ph idx="2" type="subTitle"/>
          </p:nvPr>
        </p:nvSpPr>
        <p:spPr>
          <a:xfrm>
            <a:off x="5803499" y="1894325"/>
            <a:ext cx="2208600" cy="701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850" name="Google Shape;1850;p22"/>
          <p:cNvSpPr txBox="1"/>
          <p:nvPr>
            <p:ph idx="3" type="subTitle"/>
          </p:nvPr>
        </p:nvSpPr>
        <p:spPr>
          <a:xfrm>
            <a:off x="1725925" y="3491450"/>
            <a:ext cx="2208600" cy="701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851" name="Google Shape;1851;p22"/>
          <p:cNvSpPr txBox="1"/>
          <p:nvPr>
            <p:ph idx="4" type="subTitle"/>
          </p:nvPr>
        </p:nvSpPr>
        <p:spPr>
          <a:xfrm>
            <a:off x="5803499" y="3491450"/>
            <a:ext cx="2208600" cy="701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100"/>
              <a:buFont typeface="Josefin Slab"/>
              <a:buNone/>
              <a:defRPr sz="1400"/>
            </a:lvl1pPr>
            <a:lvl2pPr lvl="1"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rtl="0"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1852" name="Google Shape;1852;p22"/>
          <p:cNvSpPr txBox="1"/>
          <p:nvPr>
            <p:ph type="title"/>
          </p:nvPr>
        </p:nvSpPr>
        <p:spPr>
          <a:xfrm>
            <a:off x="720100" y="509825"/>
            <a:ext cx="7704000" cy="5727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3" name="Shape 223"/>
        <p:cNvGrpSpPr/>
        <p:nvPr/>
      </p:nvGrpSpPr>
      <p:grpSpPr>
        <a:xfrm>
          <a:off x="0" y="0"/>
          <a:ext cx="0" cy="0"/>
          <a:chOff x="0" y="0"/>
          <a:chExt cx="0" cy="0"/>
        </a:xfrm>
      </p:grpSpPr>
      <p:grpSp>
        <p:nvGrpSpPr>
          <p:cNvPr id="224" name="Google Shape;224;p4"/>
          <p:cNvGrpSpPr/>
          <p:nvPr/>
        </p:nvGrpSpPr>
        <p:grpSpPr>
          <a:xfrm>
            <a:off x="-566246" y="-831315"/>
            <a:ext cx="8377976" cy="1614718"/>
            <a:chOff x="-566246" y="-831315"/>
            <a:chExt cx="8377976" cy="1614718"/>
          </a:xfrm>
        </p:grpSpPr>
        <p:sp>
          <p:nvSpPr>
            <p:cNvPr id="225" name="Google Shape;225;p4"/>
            <p:cNvSpPr/>
            <p:nvPr/>
          </p:nvSpPr>
          <p:spPr>
            <a:xfrm rot="10800000">
              <a:off x="-178627" y="-831315"/>
              <a:ext cx="5711267" cy="1569921"/>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rot="10800000">
              <a:off x="2097663" y="-149871"/>
              <a:ext cx="3817027" cy="933273"/>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rot="10800000">
              <a:off x="5347154" y="-352704"/>
              <a:ext cx="2464576" cy="481412"/>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rot="10800000">
              <a:off x="5904951" y="-196402"/>
              <a:ext cx="115339" cy="115339"/>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rot="10800000">
              <a:off x="5926467" y="-174886"/>
              <a:ext cx="72977" cy="72977"/>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rot="10800000">
              <a:off x="1516950" y="116870"/>
              <a:ext cx="3646848" cy="11838"/>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rot="10800000">
              <a:off x="5146391" y="78677"/>
              <a:ext cx="88954" cy="88924"/>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rot="10800000">
              <a:off x="1478757" y="78677"/>
              <a:ext cx="88924" cy="88924"/>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rot="10800000">
              <a:off x="-398137" y="-606937"/>
              <a:ext cx="1361489" cy="1360302"/>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rot="10800000">
              <a:off x="-566246" y="-681953"/>
              <a:ext cx="1361520" cy="1360272"/>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rot="10800000">
              <a:off x="16173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rot="10800000">
              <a:off x="414563" y="401657"/>
              <a:ext cx="336949" cy="210502"/>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rot="10800000">
              <a:off x="667426" y="401657"/>
              <a:ext cx="336918" cy="210502"/>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rot="10800000">
              <a:off x="92096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rot="10800000">
              <a:off x="1173823" y="401657"/>
              <a:ext cx="336918" cy="210502"/>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rot="10800000">
              <a:off x="1426656" y="401657"/>
              <a:ext cx="336918" cy="210502"/>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rot="10800000">
              <a:off x="1679490" y="401657"/>
              <a:ext cx="336949" cy="210502"/>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rot="10800000">
              <a:off x="1933053" y="401657"/>
              <a:ext cx="336918" cy="210502"/>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rot="10800000">
              <a:off x="1858707"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rot="10800000">
              <a:off x="1751736"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rot="10800000">
              <a:off x="1645466"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rot="10800000">
              <a:off x="1539196" y="-175586"/>
              <a:ext cx="175078" cy="188986"/>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rot="10800000">
              <a:off x="1432895" y="-175586"/>
              <a:ext cx="175078" cy="188986"/>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rot="10800000">
              <a:off x="1326625" y="-175586"/>
              <a:ext cx="175078" cy="188986"/>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rot="10800000">
              <a:off x="1220355" y="-175586"/>
              <a:ext cx="175078" cy="188986"/>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rot="10800000">
              <a:off x="1114084" y="-175586"/>
              <a:ext cx="174378" cy="188986"/>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rot="10800000">
              <a:off x="1007784"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rot="10800000">
              <a:off x="900813"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rot="10800000">
              <a:off x="794543"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4"/>
          <p:cNvGrpSpPr/>
          <p:nvPr/>
        </p:nvGrpSpPr>
        <p:grpSpPr>
          <a:xfrm>
            <a:off x="5926468" y="4708190"/>
            <a:ext cx="2668622" cy="250644"/>
            <a:chOff x="5926468" y="4708190"/>
            <a:chExt cx="2668622" cy="250644"/>
          </a:xfrm>
        </p:grpSpPr>
        <p:sp>
          <p:nvSpPr>
            <p:cNvPr id="255" name="Google Shape;255;p4"/>
            <p:cNvSpPr/>
            <p:nvPr/>
          </p:nvSpPr>
          <p:spPr>
            <a:xfrm>
              <a:off x="5926468"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6089868" y="4708190"/>
              <a:ext cx="87242" cy="250644"/>
            </a:xfrm>
            <a:custGeom>
              <a:rect b="b" l="l" r="r" t="t"/>
              <a:pathLst>
                <a:path extrusionOk="0" h="2307" w="803">
                  <a:moveTo>
                    <a:pt x="0" y="0"/>
                  </a:moveTo>
                  <a:lnTo>
                    <a:pt x="0" y="2306"/>
                  </a:lnTo>
                  <a:lnTo>
                    <a:pt x="802" y="2306"/>
                  </a:lnTo>
                  <a:lnTo>
                    <a:pt x="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6250552" y="4708190"/>
              <a:ext cx="87242" cy="250644"/>
            </a:xfrm>
            <a:custGeom>
              <a:rect b="b" l="l" r="r" t="t"/>
              <a:pathLst>
                <a:path extrusionOk="0" h="2307" w="803">
                  <a:moveTo>
                    <a:pt x="0" y="0"/>
                  </a:moveTo>
                  <a:lnTo>
                    <a:pt x="0" y="2306"/>
                  </a:lnTo>
                  <a:lnTo>
                    <a:pt x="802" y="2306"/>
                  </a:lnTo>
                  <a:lnTo>
                    <a:pt x="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6411128"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6571813"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6732497" y="4708190"/>
              <a:ext cx="89958" cy="250644"/>
            </a:xfrm>
            <a:custGeom>
              <a:rect b="b" l="l" r="r" t="t"/>
              <a:pathLst>
                <a:path extrusionOk="0" h="2307" w="828">
                  <a:moveTo>
                    <a:pt x="0" y="0"/>
                  </a:moveTo>
                  <a:lnTo>
                    <a:pt x="0" y="2306"/>
                  </a:lnTo>
                  <a:lnTo>
                    <a:pt x="827" y="2306"/>
                  </a:lnTo>
                  <a:lnTo>
                    <a:pt x="8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a:off x="6895789"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a:off x="7056473"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
            <p:cNvSpPr/>
            <p:nvPr/>
          </p:nvSpPr>
          <p:spPr>
            <a:xfrm>
              <a:off x="7217158"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
            <p:cNvSpPr/>
            <p:nvPr/>
          </p:nvSpPr>
          <p:spPr>
            <a:xfrm>
              <a:off x="7377842"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
            <p:cNvSpPr/>
            <p:nvPr/>
          </p:nvSpPr>
          <p:spPr>
            <a:xfrm>
              <a:off x="7541134"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p:nvPr/>
          </p:nvSpPr>
          <p:spPr>
            <a:xfrm>
              <a:off x="7701818"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7862503"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8023078"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
            <p:cNvSpPr/>
            <p:nvPr/>
          </p:nvSpPr>
          <p:spPr>
            <a:xfrm>
              <a:off x="8186479"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p:nvPr/>
          </p:nvSpPr>
          <p:spPr>
            <a:xfrm>
              <a:off x="8347163"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
            <p:cNvSpPr/>
            <p:nvPr/>
          </p:nvSpPr>
          <p:spPr>
            <a:xfrm>
              <a:off x="8507848"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 name="Google Shape;272;p4"/>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3" name="Google Shape;273;p4"/>
          <p:cNvSpPr txBox="1"/>
          <p:nvPr>
            <p:ph idx="1" type="body"/>
          </p:nvPr>
        </p:nvSpPr>
        <p:spPr>
          <a:xfrm>
            <a:off x="720000" y="1242425"/>
            <a:ext cx="7704000" cy="3326700"/>
          </a:xfrm>
          <a:prstGeom prst="rect">
            <a:avLst/>
          </a:prstGeom>
        </p:spPr>
        <p:txBody>
          <a:bodyPr anchorCtr="0" anchor="t" bIns="0" lIns="0" spcFirstLastPara="1" rIns="0" wrap="square" tIns="0">
            <a:noAutofit/>
          </a:bodyPr>
          <a:lstStyle>
            <a:lvl1pPr indent="-330200" lvl="0" marL="457200">
              <a:lnSpc>
                <a:spcPct val="100000"/>
              </a:lnSpc>
              <a:spcBef>
                <a:spcPts val="0"/>
              </a:spcBef>
              <a:spcAft>
                <a:spcPts val="0"/>
              </a:spcAft>
              <a:buClr>
                <a:schemeClr val="dk2"/>
              </a:buClr>
              <a:buSzPts val="1600"/>
              <a:buChar char="●"/>
              <a:defRPr sz="1200"/>
            </a:lvl1pPr>
            <a:lvl2pPr indent="-330200" lvl="1" marL="914400">
              <a:spcBef>
                <a:spcPts val="1600"/>
              </a:spcBef>
              <a:spcAft>
                <a:spcPts val="0"/>
              </a:spcAft>
              <a:buSzPts val="1600"/>
              <a:buChar char="○"/>
              <a:defRPr/>
            </a:lvl2pPr>
            <a:lvl3pPr indent="-330200" lvl="2" marL="1371600">
              <a:spcBef>
                <a:spcPts val="1600"/>
              </a:spcBef>
              <a:spcAft>
                <a:spcPts val="0"/>
              </a:spcAft>
              <a:buSzPts val="1600"/>
              <a:buChar char="■"/>
              <a:defRPr/>
            </a:lvl3pPr>
            <a:lvl4pPr indent="-330200" lvl="3" marL="1828800">
              <a:spcBef>
                <a:spcPts val="1600"/>
              </a:spcBef>
              <a:spcAft>
                <a:spcPts val="0"/>
              </a:spcAft>
              <a:buSzPts val="1600"/>
              <a:buChar char="●"/>
              <a:defRPr/>
            </a:lvl4pPr>
            <a:lvl5pPr indent="-330200" lvl="4" marL="2286000">
              <a:spcBef>
                <a:spcPts val="1600"/>
              </a:spcBef>
              <a:spcAft>
                <a:spcPts val="0"/>
              </a:spcAft>
              <a:buSzPts val="1600"/>
              <a:buChar char="○"/>
              <a:defRPr/>
            </a:lvl5pPr>
            <a:lvl6pPr indent="-330200" lvl="5" marL="2743200">
              <a:spcBef>
                <a:spcPts val="1600"/>
              </a:spcBef>
              <a:spcAft>
                <a:spcPts val="0"/>
              </a:spcAft>
              <a:buSzPts val="1600"/>
              <a:buChar char="■"/>
              <a:defRPr/>
            </a:lvl6pPr>
            <a:lvl7pPr indent="-330200" lvl="6" marL="3200400">
              <a:spcBef>
                <a:spcPts val="1600"/>
              </a:spcBef>
              <a:spcAft>
                <a:spcPts val="0"/>
              </a:spcAft>
              <a:buSzPts val="1600"/>
              <a:buChar char="●"/>
              <a:defRPr/>
            </a:lvl7pPr>
            <a:lvl8pPr indent="-330200" lvl="7" marL="3657600">
              <a:spcBef>
                <a:spcPts val="1600"/>
              </a:spcBef>
              <a:spcAft>
                <a:spcPts val="0"/>
              </a:spcAft>
              <a:buSzPts val="1600"/>
              <a:buChar char="○"/>
              <a:defRPr/>
            </a:lvl8pPr>
            <a:lvl9pPr indent="-330200" lvl="8" marL="4114800">
              <a:spcBef>
                <a:spcPts val="1600"/>
              </a:spcBef>
              <a:spcAft>
                <a:spcPts val="1600"/>
              </a:spcAft>
              <a:buSzPts val="16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4" name="Shape 274"/>
        <p:cNvGrpSpPr/>
        <p:nvPr/>
      </p:nvGrpSpPr>
      <p:grpSpPr>
        <a:xfrm>
          <a:off x="0" y="0"/>
          <a:ext cx="0" cy="0"/>
          <a:chOff x="0" y="0"/>
          <a:chExt cx="0" cy="0"/>
        </a:xfrm>
      </p:grpSpPr>
      <p:grpSp>
        <p:nvGrpSpPr>
          <p:cNvPr id="275" name="Google Shape;275;p5"/>
          <p:cNvGrpSpPr/>
          <p:nvPr/>
        </p:nvGrpSpPr>
        <p:grpSpPr>
          <a:xfrm flipH="1">
            <a:off x="-741540" y="-2483486"/>
            <a:ext cx="7884219" cy="3433770"/>
            <a:chOff x="24125" y="294775"/>
            <a:chExt cx="7767703" cy="3383025"/>
          </a:xfrm>
        </p:grpSpPr>
        <p:sp>
          <p:nvSpPr>
            <p:cNvPr id="276" name="Google Shape;276;p5"/>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 name="Google Shape;370;p5"/>
          <p:cNvGrpSpPr/>
          <p:nvPr/>
        </p:nvGrpSpPr>
        <p:grpSpPr>
          <a:xfrm>
            <a:off x="8757750" y="2728975"/>
            <a:ext cx="1552150" cy="3475150"/>
            <a:chOff x="327125" y="2375600"/>
            <a:chExt cx="1552150" cy="3475150"/>
          </a:xfrm>
        </p:grpSpPr>
        <p:sp>
          <p:nvSpPr>
            <p:cNvPr id="371" name="Google Shape;371;p5"/>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5"/>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3" name="Google Shape;393;p5"/>
          <p:cNvSpPr txBox="1"/>
          <p:nvPr>
            <p:ph idx="1" type="subTitle"/>
          </p:nvPr>
        </p:nvSpPr>
        <p:spPr>
          <a:xfrm>
            <a:off x="1216375" y="3517675"/>
            <a:ext cx="2693700" cy="1051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4" name="Google Shape;394;p5"/>
          <p:cNvSpPr txBox="1"/>
          <p:nvPr>
            <p:ph idx="2" type="subTitle"/>
          </p:nvPr>
        </p:nvSpPr>
        <p:spPr>
          <a:xfrm>
            <a:off x="5234100" y="3517675"/>
            <a:ext cx="2693700" cy="1051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5" name="Google Shape;395;p5"/>
          <p:cNvSpPr txBox="1"/>
          <p:nvPr>
            <p:ph idx="3" type="title"/>
          </p:nvPr>
        </p:nvSpPr>
        <p:spPr>
          <a:xfrm>
            <a:off x="1216350" y="2984775"/>
            <a:ext cx="2693700" cy="3534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96" name="Google Shape;396;p5"/>
          <p:cNvSpPr txBox="1"/>
          <p:nvPr>
            <p:ph idx="4" type="title"/>
          </p:nvPr>
        </p:nvSpPr>
        <p:spPr>
          <a:xfrm>
            <a:off x="5234100" y="2984775"/>
            <a:ext cx="2693700" cy="3534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7" name="Shape 397"/>
        <p:cNvGrpSpPr/>
        <p:nvPr/>
      </p:nvGrpSpPr>
      <p:grpSpPr>
        <a:xfrm>
          <a:off x="0" y="0"/>
          <a:ext cx="0" cy="0"/>
          <a:chOff x="0" y="0"/>
          <a:chExt cx="0" cy="0"/>
        </a:xfrm>
      </p:grpSpPr>
      <p:grpSp>
        <p:nvGrpSpPr>
          <p:cNvPr id="398" name="Google Shape;398;p6"/>
          <p:cNvGrpSpPr/>
          <p:nvPr/>
        </p:nvGrpSpPr>
        <p:grpSpPr>
          <a:xfrm>
            <a:off x="3139285" y="-1283134"/>
            <a:ext cx="7944547" cy="2608119"/>
            <a:chOff x="3748885" y="-758409"/>
            <a:chExt cx="7944547" cy="2608119"/>
          </a:xfrm>
        </p:grpSpPr>
        <p:sp>
          <p:nvSpPr>
            <p:cNvPr id="399" name="Google Shape;399;p6"/>
            <p:cNvSpPr/>
            <p:nvPr/>
          </p:nvSpPr>
          <p:spPr>
            <a:xfrm>
              <a:off x="6227221" y="-646632"/>
              <a:ext cx="5466211" cy="1127132"/>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
            <p:cNvSpPr/>
            <p:nvPr/>
          </p:nvSpPr>
          <p:spPr>
            <a:xfrm>
              <a:off x="5068827" y="-472864"/>
              <a:ext cx="6393739" cy="1984325"/>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a:off x="5440673" y="120784"/>
              <a:ext cx="6252400" cy="1112085"/>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
            <p:cNvSpPr/>
            <p:nvPr/>
          </p:nvSpPr>
          <p:spPr>
            <a:xfrm>
              <a:off x="4735806" y="252861"/>
              <a:ext cx="6722117" cy="1533132"/>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6"/>
            <p:cNvSpPr/>
            <p:nvPr/>
          </p:nvSpPr>
          <p:spPr>
            <a:xfrm>
              <a:off x="3809085" y="-758409"/>
              <a:ext cx="1679673" cy="520720"/>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6"/>
            <p:cNvSpPr/>
            <p:nvPr/>
          </p:nvSpPr>
          <p:spPr>
            <a:xfrm>
              <a:off x="3809085" y="-490830"/>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6"/>
            <p:cNvSpPr/>
            <p:nvPr/>
          </p:nvSpPr>
          <p:spPr>
            <a:xfrm>
              <a:off x="9826894" y="1712989"/>
              <a:ext cx="136721" cy="136721"/>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a:off x="9850645" y="1736740"/>
              <a:ext cx="89218" cy="8863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6"/>
            <p:cNvSpPr/>
            <p:nvPr/>
          </p:nvSpPr>
          <p:spPr>
            <a:xfrm>
              <a:off x="8592628" y="81402"/>
              <a:ext cx="89218" cy="89219"/>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6"/>
            <p:cNvSpPr/>
            <p:nvPr/>
          </p:nvSpPr>
          <p:spPr>
            <a:xfrm>
              <a:off x="10934893" y="789187"/>
              <a:ext cx="89218" cy="8863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6"/>
            <p:cNvSpPr/>
            <p:nvPr/>
          </p:nvSpPr>
          <p:spPr>
            <a:xfrm>
              <a:off x="6100372" y="-709765"/>
              <a:ext cx="136721" cy="136721"/>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6"/>
            <p:cNvSpPr/>
            <p:nvPr/>
          </p:nvSpPr>
          <p:spPr>
            <a:xfrm>
              <a:off x="6124123" y="-686014"/>
              <a:ext cx="88635" cy="89219"/>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6"/>
            <p:cNvSpPr/>
            <p:nvPr/>
          </p:nvSpPr>
          <p:spPr>
            <a:xfrm>
              <a:off x="6720105" y="-695276"/>
              <a:ext cx="107742" cy="107742"/>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
            <p:cNvSpPr/>
            <p:nvPr/>
          </p:nvSpPr>
          <p:spPr>
            <a:xfrm>
              <a:off x="10327898" y="421401"/>
              <a:ext cx="107742" cy="107742"/>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6"/>
            <p:cNvSpPr/>
            <p:nvPr/>
          </p:nvSpPr>
          <p:spPr>
            <a:xfrm>
              <a:off x="10136748" y="1466826"/>
              <a:ext cx="70695" cy="70695"/>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6"/>
            <p:cNvSpPr/>
            <p:nvPr/>
          </p:nvSpPr>
          <p:spPr>
            <a:xfrm>
              <a:off x="8601890" y="1192877"/>
              <a:ext cx="70695" cy="70111"/>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6"/>
            <p:cNvSpPr/>
            <p:nvPr/>
          </p:nvSpPr>
          <p:spPr>
            <a:xfrm>
              <a:off x="7411092" y="536655"/>
              <a:ext cx="141922" cy="141339"/>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6"/>
            <p:cNvSpPr/>
            <p:nvPr/>
          </p:nvSpPr>
          <p:spPr>
            <a:xfrm>
              <a:off x="9285340" y="1156972"/>
              <a:ext cx="141922" cy="141922"/>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6"/>
            <p:cNvSpPr/>
            <p:nvPr/>
          </p:nvSpPr>
          <p:spPr>
            <a:xfrm>
              <a:off x="7145822" y="-69174"/>
              <a:ext cx="66051" cy="66051"/>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6"/>
            <p:cNvSpPr/>
            <p:nvPr/>
          </p:nvSpPr>
          <p:spPr>
            <a:xfrm>
              <a:off x="7338672" y="-341397"/>
              <a:ext cx="145982" cy="146566"/>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6"/>
            <p:cNvSpPr/>
            <p:nvPr/>
          </p:nvSpPr>
          <p:spPr>
            <a:xfrm>
              <a:off x="7364174" y="-315336"/>
              <a:ext cx="95004" cy="94446"/>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6"/>
            <p:cNvSpPr/>
            <p:nvPr/>
          </p:nvSpPr>
          <p:spPr>
            <a:xfrm>
              <a:off x="5743599" y="-296229"/>
              <a:ext cx="107742" cy="107768"/>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6"/>
            <p:cNvSpPr/>
            <p:nvPr/>
          </p:nvSpPr>
          <p:spPr>
            <a:xfrm>
              <a:off x="5430243" y="-296229"/>
              <a:ext cx="107768" cy="107768"/>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6"/>
            <p:cNvSpPr/>
            <p:nvPr/>
          </p:nvSpPr>
          <p:spPr>
            <a:xfrm>
              <a:off x="4743317" y="-91199"/>
              <a:ext cx="107768" cy="107768"/>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6"/>
            <p:cNvSpPr/>
            <p:nvPr/>
          </p:nvSpPr>
          <p:spPr>
            <a:xfrm>
              <a:off x="4288089" y="-539474"/>
              <a:ext cx="107742" cy="107742"/>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6"/>
            <p:cNvSpPr/>
            <p:nvPr/>
          </p:nvSpPr>
          <p:spPr>
            <a:xfrm>
              <a:off x="7000423" y="-678478"/>
              <a:ext cx="73588" cy="74146"/>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6"/>
            <p:cNvSpPr/>
            <p:nvPr/>
          </p:nvSpPr>
          <p:spPr>
            <a:xfrm>
              <a:off x="5041600" y="-500092"/>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6"/>
            <p:cNvSpPr/>
            <p:nvPr/>
          </p:nvSpPr>
          <p:spPr>
            <a:xfrm>
              <a:off x="8632010" y="121240"/>
              <a:ext cx="2335337" cy="717199"/>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
            <p:cNvSpPr/>
            <p:nvPr/>
          </p:nvSpPr>
          <p:spPr>
            <a:xfrm>
              <a:off x="7355470" y="170595"/>
              <a:ext cx="151793" cy="94446"/>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
            <p:cNvSpPr/>
            <p:nvPr/>
          </p:nvSpPr>
          <p:spPr>
            <a:xfrm>
              <a:off x="7469581" y="170595"/>
              <a:ext cx="151184" cy="94446"/>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
            <p:cNvSpPr/>
            <p:nvPr/>
          </p:nvSpPr>
          <p:spPr>
            <a:xfrm>
              <a:off x="7583109" y="170595"/>
              <a:ext cx="151768" cy="94446"/>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
            <p:cNvSpPr/>
            <p:nvPr/>
          </p:nvSpPr>
          <p:spPr>
            <a:xfrm>
              <a:off x="7697195" y="17059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6"/>
            <p:cNvSpPr/>
            <p:nvPr/>
          </p:nvSpPr>
          <p:spPr>
            <a:xfrm>
              <a:off x="7810723" y="170595"/>
              <a:ext cx="151184" cy="94446"/>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6"/>
            <p:cNvSpPr/>
            <p:nvPr/>
          </p:nvSpPr>
          <p:spPr>
            <a:xfrm>
              <a:off x="7924251" y="170595"/>
              <a:ext cx="151768" cy="94446"/>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
            <p:cNvSpPr/>
            <p:nvPr/>
          </p:nvSpPr>
          <p:spPr>
            <a:xfrm>
              <a:off x="8038337" y="17059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
            <p:cNvSpPr/>
            <p:nvPr/>
          </p:nvSpPr>
          <p:spPr>
            <a:xfrm>
              <a:off x="8151864" y="170595"/>
              <a:ext cx="151768" cy="94446"/>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6"/>
            <p:cNvSpPr/>
            <p:nvPr/>
          </p:nvSpPr>
          <p:spPr>
            <a:xfrm>
              <a:off x="6543445" y="958895"/>
              <a:ext cx="280952" cy="175519"/>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6"/>
            <p:cNvSpPr/>
            <p:nvPr/>
          </p:nvSpPr>
          <p:spPr>
            <a:xfrm>
              <a:off x="6754286" y="958895"/>
              <a:ext cx="280927" cy="175519"/>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6"/>
            <p:cNvSpPr/>
            <p:nvPr/>
          </p:nvSpPr>
          <p:spPr>
            <a:xfrm>
              <a:off x="6965101" y="958895"/>
              <a:ext cx="280927" cy="175519"/>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
            <p:cNvSpPr/>
            <p:nvPr/>
          </p:nvSpPr>
          <p:spPr>
            <a:xfrm>
              <a:off x="7176500" y="958895"/>
              <a:ext cx="280952" cy="175519"/>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
            <p:cNvSpPr/>
            <p:nvPr/>
          </p:nvSpPr>
          <p:spPr>
            <a:xfrm>
              <a:off x="7387341" y="958895"/>
              <a:ext cx="280927" cy="175519"/>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6"/>
            <p:cNvSpPr/>
            <p:nvPr/>
          </p:nvSpPr>
          <p:spPr>
            <a:xfrm>
              <a:off x="7598157" y="958895"/>
              <a:ext cx="280927" cy="175519"/>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
            <p:cNvSpPr/>
            <p:nvPr/>
          </p:nvSpPr>
          <p:spPr>
            <a:xfrm>
              <a:off x="3748885" y="-197980"/>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
            <p:cNvSpPr/>
            <p:nvPr/>
          </p:nvSpPr>
          <p:spPr>
            <a:xfrm>
              <a:off x="4708100" y="215949"/>
              <a:ext cx="69046" cy="69077"/>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6"/>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444" name="Google Shape;444;p6"/>
          <p:cNvGrpSpPr/>
          <p:nvPr/>
        </p:nvGrpSpPr>
        <p:grpSpPr>
          <a:xfrm flipH="1">
            <a:off x="-1056675" y="3555950"/>
            <a:ext cx="1552150" cy="3475150"/>
            <a:chOff x="327125" y="2375600"/>
            <a:chExt cx="1552150" cy="3475150"/>
          </a:xfrm>
        </p:grpSpPr>
        <p:sp>
          <p:nvSpPr>
            <p:cNvPr id="445" name="Google Shape;445;p6"/>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6"/>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6"/>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6"/>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6"/>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6"/>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6" name="Shape 466"/>
        <p:cNvGrpSpPr/>
        <p:nvPr/>
      </p:nvGrpSpPr>
      <p:grpSpPr>
        <a:xfrm>
          <a:off x="0" y="0"/>
          <a:ext cx="0" cy="0"/>
          <a:chOff x="0" y="0"/>
          <a:chExt cx="0" cy="0"/>
        </a:xfrm>
      </p:grpSpPr>
      <p:grpSp>
        <p:nvGrpSpPr>
          <p:cNvPr id="467" name="Google Shape;467;p7"/>
          <p:cNvGrpSpPr/>
          <p:nvPr/>
        </p:nvGrpSpPr>
        <p:grpSpPr>
          <a:xfrm rot="5400000">
            <a:off x="4458750" y="327550"/>
            <a:ext cx="40525" cy="1103625"/>
            <a:chOff x="4289175" y="3929550"/>
            <a:chExt cx="40525" cy="1103625"/>
          </a:xfrm>
        </p:grpSpPr>
        <p:sp>
          <p:nvSpPr>
            <p:cNvPr id="468" name="Google Shape;468;p7"/>
            <p:cNvSpPr/>
            <p:nvPr/>
          </p:nvSpPr>
          <p:spPr>
            <a:xfrm>
              <a:off x="4309150" y="3948375"/>
              <a:ext cx="25" cy="1084800"/>
            </a:xfrm>
            <a:custGeom>
              <a:rect b="b" l="l" r="r" t="t"/>
              <a:pathLst>
                <a:path extrusionOk="0" fill="none" h="43392" w="1">
                  <a:moveTo>
                    <a:pt x="0" y="43391"/>
                  </a:moveTo>
                  <a:lnTo>
                    <a:pt x="0" y="0"/>
                  </a:lnTo>
                </a:path>
              </a:pathLst>
            </a:custGeom>
            <a:solidFill>
              <a:schemeClr val="accent1"/>
            </a:solidFill>
            <a:ln cap="flat" cmpd="sng" w="19050">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7"/>
            <p:cNvSpPr/>
            <p:nvPr/>
          </p:nvSpPr>
          <p:spPr>
            <a:xfrm>
              <a:off x="4289175" y="3929550"/>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 name="Google Shape;470;p7"/>
          <p:cNvSpPr txBox="1"/>
          <p:nvPr>
            <p:ph type="title"/>
          </p:nvPr>
        </p:nvSpPr>
        <p:spPr>
          <a:xfrm>
            <a:off x="4914300" y="1600200"/>
            <a:ext cx="3509700" cy="587100"/>
          </a:xfrm>
          <a:prstGeom prst="rect">
            <a:avLst/>
          </a:prstGeom>
        </p:spPr>
        <p:txBody>
          <a:bodyPr anchorCtr="0" anchor="ctr" bIns="0" lIns="0" spcFirstLastPara="1" rIns="0" wrap="square" tIns="0">
            <a:noAutofit/>
          </a:bodyPr>
          <a:lstStyle>
            <a:lvl1pPr lvl="0" algn="r">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71" name="Google Shape;471;p7"/>
          <p:cNvSpPr txBox="1"/>
          <p:nvPr>
            <p:ph idx="1" type="subTitle"/>
          </p:nvPr>
        </p:nvSpPr>
        <p:spPr>
          <a:xfrm>
            <a:off x="4914175" y="2571750"/>
            <a:ext cx="3509700" cy="1493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472" name="Google Shape;472;p7"/>
          <p:cNvGrpSpPr/>
          <p:nvPr/>
        </p:nvGrpSpPr>
        <p:grpSpPr>
          <a:xfrm>
            <a:off x="1032650" y="1735501"/>
            <a:ext cx="2458221" cy="2138575"/>
            <a:chOff x="1032650" y="1735501"/>
            <a:chExt cx="2458221" cy="2138575"/>
          </a:xfrm>
        </p:grpSpPr>
        <p:sp>
          <p:nvSpPr>
            <p:cNvPr id="473" name="Google Shape;473;p7"/>
            <p:cNvSpPr/>
            <p:nvPr/>
          </p:nvSpPr>
          <p:spPr>
            <a:xfrm>
              <a:off x="1487148" y="1877758"/>
              <a:ext cx="1854040" cy="1854040"/>
            </a:xfrm>
            <a:custGeom>
              <a:rect b="b" l="l" r="r" t="t"/>
              <a:pathLst>
                <a:path extrusionOk="0" fill="none" h="4813" w="4813">
                  <a:moveTo>
                    <a:pt x="0" y="0"/>
                  </a:moveTo>
                  <a:lnTo>
                    <a:pt x="4812" y="0"/>
                  </a:lnTo>
                  <a:lnTo>
                    <a:pt x="4812" y="4812"/>
                  </a:lnTo>
                  <a:lnTo>
                    <a:pt x="0" y="4812"/>
                  </a:lnTo>
                  <a:close/>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7"/>
            <p:cNvSpPr/>
            <p:nvPr/>
          </p:nvSpPr>
          <p:spPr>
            <a:xfrm>
              <a:off x="1344890" y="1735501"/>
              <a:ext cx="2145981" cy="2138575"/>
            </a:xfrm>
            <a:custGeom>
              <a:rect b="b" l="l" r="r" t="t"/>
              <a:pathLst>
                <a:path extrusionOk="0" fill="none" h="7219" w="7244">
                  <a:moveTo>
                    <a:pt x="0" y="0"/>
                  </a:moveTo>
                  <a:lnTo>
                    <a:pt x="7243" y="0"/>
                  </a:lnTo>
                  <a:lnTo>
                    <a:pt x="7243" y="7218"/>
                  </a:lnTo>
                  <a:lnTo>
                    <a:pt x="0" y="7218"/>
                  </a:lnTo>
                  <a:close/>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7"/>
            <p:cNvSpPr/>
            <p:nvPr/>
          </p:nvSpPr>
          <p:spPr>
            <a:xfrm>
              <a:off x="1114412" y="3017876"/>
              <a:ext cx="230477" cy="296"/>
            </a:xfrm>
            <a:custGeom>
              <a:rect b="b" l="l" r="r" t="t"/>
              <a:pathLst>
                <a:path extrusionOk="0" fill="none" h="1" w="778">
                  <a:moveTo>
                    <a:pt x="778" y="1"/>
                  </a:moveTo>
                  <a:lnTo>
                    <a:pt x="1" y="1"/>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7"/>
            <p:cNvSpPr/>
            <p:nvPr/>
          </p:nvSpPr>
          <p:spPr>
            <a:xfrm>
              <a:off x="1144037" y="2439021"/>
              <a:ext cx="200852" cy="296"/>
            </a:xfrm>
            <a:custGeom>
              <a:rect b="b" l="l" r="r" t="t"/>
              <a:pathLst>
                <a:path extrusionOk="0" fill="none" h="1" w="678">
                  <a:moveTo>
                    <a:pt x="678" y="0"/>
                  </a:moveTo>
                  <a:lnTo>
                    <a:pt x="1" y="0"/>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7"/>
            <p:cNvSpPr/>
            <p:nvPr/>
          </p:nvSpPr>
          <p:spPr>
            <a:xfrm>
              <a:off x="1032650" y="2025910"/>
              <a:ext cx="312240" cy="296"/>
            </a:xfrm>
            <a:custGeom>
              <a:rect b="b" l="l" r="r" t="t"/>
              <a:pathLst>
                <a:path extrusionOk="0" fill="none" h="1" w="1054">
                  <a:moveTo>
                    <a:pt x="1054" y="1"/>
                  </a:moveTo>
                  <a:lnTo>
                    <a:pt x="1" y="1"/>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7"/>
          <p:cNvGrpSpPr/>
          <p:nvPr/>
        </p:nvGrpSpPr>
        <p:grpSpPr>
          <a:xfrm>
            <a:off x="-1358125" y="2786225"/>
            <a:ext cx="2627875" cy="269025"/>
            <a:chOff x="-1358125" y="2589925"/>
            <a:chExt cx="2627875" cy="269025"/>
          </a:xfrm>
        </p:grpSpPr>
        <p:sp>
          <p:nvSpPr>
            <p:cNvPr id="479" name="Google Shape;479;p7"/>
            <p:cNvSpPr/>
            <p:nvPr/>
          </p:nvSpPr>
          <p:spPr>
            <a:xfrm rot="5400000">
              <a:off x="-242262" y="1512438"/>
              <a:ext cx="112450" cy="2344175"/>
            </a:xfrm>
            <a:custGeom>
              <a:rect b="b" l="l" r="r" t="t"/>
              <a:pathLst>
                <a:path extrusionOk="0" fill="none" h="93767" w="4498">
                  <a:moveTo>
                    <a:pt x="4497" y="93766"/>
                  </a:moveTo>
                  <a:lnTo>
                    <a:pt x="4497" y="50855"/>
                  </a:lnTo>
                  <a:lnTo>
                    <a:pt x="1" y="46358"/>
                  </a:lnTo>
                  <a:lnTo>
                    <a:pt x="1" y="0"/>
                  </a:lnTo>
                </a:path>
              </a:pathLst>
            </a:custGeom>
            <a:noFill/>
            <a:ln cap="flat" cmpd="sng" w="13125">
              <a:solidFill>
                <a:schemeClr val="dk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7"/>
            <p:cNvSpPr/>
            <p:nvPr/>
          </p:nvSpPr>
          <p:spPr>
            <a:xfrm rot="5400000">
              <a:off x="949513" y="2537563"/>
              <a:ext cx="192900" cy="374375"/>
            </a:xfrm>
            <a:custGeom>
              <a:rect b="b" l="l" r="r" t="t"/>
              <a:pathLst>
                <a:path extrusionOk="0" fill="none" h="14975" w="7716">
                  <a:moveTo>
                    <a:pt x="1" y="14974"/>
                  </a:moveTo>
                  <a:lnTo>
                    <a:pt x="7716" y="7259"/>
                  </a:lnTo>
                  <a:lnTo>
                    <a:pt x="7716" y="1"/>
                  </a:lnTo>
                </a:path>
              </a:pathLst>
            </a:custGeom>
            <a:noFill/>
            <a:ln cap="flat" cmpd="sng" w="19050">
              <a:solidFill>
                <a:schemeClr val="dk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7"/>
            <p:cNvSpPr/>
            <p:nvPr/>
          </p:nvSpPr>
          <p:spPr>
            <a:xfrm rot="5400000">
              <a:off x="1194225" y="2783425"/>
              <a:ext cx="75525" cy="7552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7"/>
            <p:cNvSpPr/>
            <p:nvPr/>
          </p:nvSpPr>
          <p:spPr>
            <a:xfrm rot="5400000">
              <a:off x="947950" y="2589925"/>
              <a:ext cx="75525" cy="7552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7"/>
          <p:cNvGrpSpPr/>
          <p:nvPr/>
        </p:nvGrpSpPr>
        <p:grpSpPr>
          <a:xfrm>
            <a:off x="913631" y="-758409"/>
            <a:ext cx="10779802" cy="2852929"/>
            <a:chOff x="913631" y="-758409"/>
            <a:chExt cx="10779802" cy="2852929"/>
          </a:xfrm>
        </p:grpSpPr>
        <p:sp>
          <p:nvSpPr>
            <p:cNvPr id="484" name="Google Shape;484;p7"/>
            <p:cNvSpPr/>
            <p:nvPr/>
          </p:nvSpPr>
          <p:spPr>
            <a:xfrm>
              <a:off x="6227221" y="-646632"/>
              <a:ext cx="5466211" cy="1127132"/>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7"/>
            <p:cNvSpPr/>
            <p:nvPr/>
          </p:nvSpPr>
          <p:spPr>
            <a:xfrm>
              <a:off x="5068827" y="-472864"/>
              <a:ext cx="6393739" cy="1984325"/>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7"/>
            <p:cNvSpPr/>
            <p:nvPr/>
          </p:nvSpPr>
          <p:spPr>
            <a:xfrm>
              <a:off x="5440673" y="120784"/>
              <a:ext cx="6252400" cy="1112085"/>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7"/>
            <p:cNvSpPr/>
            <p:nvPr/>
          </p:nvSpPr>
          <p:spPr>
            <a:xfrm>
              <a:off x="4735806" y="252861"/>
              <a:ext cx="6722117" cy="1533132"/>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7"/>
            <p:cNvSpPr/>
            <p:nvPr/>
          </p:nvSpPr>
          <p:spPr>
            <a:xfrm>
              <a:off x="3886708" y="343196"/>
              <a:ext cx="3461835" cy="538686"/>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7"/>
            <p:cNvSpPr/>
            <p:nvPr/>
          </p:nvSpPr>
          <p:spPr>
            <a:xfrm>
              <a:off x="3809085" y="-758409"/>
              <a:ext cx="1679673" cy="520720"/>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7"/>
            <p:cNvSpPr/>
            <p:nvPr/>
          </p:nvSpPr>
          <p:spPr>
            <a:xfrm>
              <a:off x="3809085" y="-490830"/>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7"/>
            <p:cNvSpPr/>
            <p:nvPr/>
          </p:nvSpPr>
          <p:spPr>
            <a:xfrm>
              <a:off x="9826894" y="1712989"/>
              <a:ext cx="136721" cy="136721"/>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7"/>
            <p:cNvSpPr/>
            <p:nvPr/>
          </p:nvSpPr>
          <p:spPr>
            <a:xfrm>
              <a:off x="9850645" y="1736740"/>
              <a:ext cx="89218" cy="8863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7"/>
            <p:cNvSpPr/>
            <p:nvPr/>
          </p:nvSpPr>
          <p:spPr>
            <a:xfrm>
              <a:off x="8592628" y="81402"/>
              <a:ext cx="89218" cy="89219"/>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7"/>
            <p:cNvSpPr/>
            <p:nvPr/>
          </p:nvSpPr>
          <p:spPr>
            <a:xfrm>
              <a:off x="10934893" y="789187"/>
              <a:ext cx="89218" cy="8863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7"/>
            <p:cNvSpPr/>
            <p:nvPr/>
          </p:nvSpPr>
          <p:spPr>
            <a:xfrm>
              <a:off x="7339839" y="740517"/>
              <a:ext cx="136721" cy="136721"/>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7"/>
            <p:cNvSpPr/>
            <p:nvPr/>
          </p:nvSpPr>
          <p:spPr>
            <a:xfrm>
              <a:off x="7363590" y="764268"/>
              <a:ext cx="89218" cy="89219"/>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7"/>
            <p:cNvSpPr/>
            <p:nvPr/>
          </p:nvSpPr>
          <p:spPr>
            <a:xfrm>
              <a:off x="6100372" y="-709765"/>
              <a:ext cx="136721" cy="136721"/>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7"/>
            <p:cNvSpPr/>
            <p:nvPr/>
          </p:nvSpPr>
          <p:spPr>
            <a:xfrm>
              <a:off x="6124123" y="-686014"/>
              <a:ext cx="88635" cy="89219"/>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7"/>
            <p:cNvSpPr/>
            <p:nvPr/>
          </p:nvSpPr>
          <p:spPr>
            <a:xfrm>
              <a:off x="6720105" y="-695276"/>
              <a:ext cx="107742" cy="107742"/>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7"/>
            <p:cNvSpPr/>
            <p:nvPr/>
          </p:nvSpPr>
          <p:spPr>
            <a:xfrm>
              <a:off x="10327898" y="421401"/>
              <a:ext cx="107742" cy="107742"/>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7"/>
            <p:cNvSpPr/>
            <p:nvPr/>
          </p:nvSpPr>
          <p:spPr>
            <a:xfrm>
              <a:off x="10136748" y="1466826"/>
              <a:ext cx="70695" cy="70695"/>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7"/>
            <p:cNvSpPr/>
            <p:nvPr/>
          </p:nvSpPr>
          <p:spPr>
            <a:xfrm>
              <a:off x="8601890" y="1192877"/>
              <a:ext cx="70695" cy="70111"/>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7"/>
            <p:cNvSpPr/>
            <p:nvPr/>
          </p:nvSpPr>
          <p:spPr>
            <a:xfrm>
              <a:off x="7411092" y="536655"/>
              <a:ext cx="141922" cy="141339"/>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7"/>
            <p:cNvSpPr/>
            <p:nvPr/>
          </p:nvSpPr>
          <p:spPr>
            <a:xfrm>
              <a:off x="9285340" y="1156972"/>
              <a:ext cx="141922" cy="141922"/>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7"/>
            <p:cNvSpPr/>
            <p:nvPr/>
          </p:nvSpPr>
          <p:spPr>
            <a:xfrm>
              <a:off x="7145822" y="-69174"/>
              <a:ext cx="66051" cy="66051"/>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7"/>
            <p:cNvSpPr/>
            <p:nvPr/>
          </p:nvSpPr>
          <p:spPr>
            <a:xfrm>
              <a:off x="7338672" y="-341397"/>
              <a:ext cx="145982" cy="146566"/>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7"/>
            <p:cNvSpPr/>
            <p:nvPr/>
          </p:nvSpPr>
          <p:spPr>
            <a:xfrm>
              <a:off x="7364174" y="-315336"/>
              <a:ext cx="95004" cy="94446"/>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7"/>
            <p:cNvSpPr/>
            <p:nvPr/>
          </p:nvSpPr>
          <p:spPr>
            <a:xfrm>
              <a:off x="5743599" y="-296229"/>
              <a:ext cx="107742" cy="107768"/>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7"/>
            <p:cNvSpPr/>
            <p:nvPr/>
          </p:nvSpPr>
          <p:spPr>
            <a:xfrm>
              <a:off x="5430243" y="-296229"/>
              <a:ext cx="107768" cy="107768"/>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7"/>
            <p:cNvSpPr/>
            <p:nvPr/>
          </p:nvSpPr>
          <p:spPr>
            <a:xfrm>
              <a:off x="4743317" y="-91199"/>
              <a:ext cx="107768" cy="107768"/>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7"/>
            <p:cNvSpPr/>
            <p:nvPr/>
          </p:nvSpPr>
          <p:spPr>
            <a:xfrm>
              <a:off x="4288089" y="-539474"/>
              <a:ext cx="107742" cy="107742"/>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7"/>
            <p:cNvSpPr/>
            <p:nvPr/>
          </p:nvSpPr>
          <p:spPr>
            <a:xfrm>
              <a:off x="7000423" y="-678478"/>
              <a:ext cx="73588" cy="74146"/>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7"/>
            <p:cNvSpPr/>
            <p:nvPr/>
          </p:nvSpPr>
          <p:spPr>
            <a:xfrm>
              <a:off x="5041600" y="-500092"/>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7"/>
            <p:cNvSpPr/>
            <p:nvPr/>
          </p:nvSpPr>
          <p:spPr>
            <a:xfrm>
              <a:off x="8632010" y="121240"/>
              <a:ext cx="2335337" cy="717199"/>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7"/>
            <p:cNvSpPr/>
            <p:nvPr/>
          </p:nvSpPr>
          <p:spPr>
            <a:xfrm>
              <a:off x="7355470" y="170595"/>
              <a:ext cx="151793" cy="94446"/>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7"/>
            <p:cNvSpPr/>
            <p:nvPr/>
          </p:nvSpPr>
          <p:spPr>
            <a:xfrm>
              <a:off x="7469581" y="170595"/>
              <a:ext cx="151184" cy="94446"/>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7"/>
            <p:cNvSpPr/>
            <p:nvPr/>
          </p:nvSpPr>
          <p:spPr>
            <a:xfrm>
              <a:off x="7583109" y="170595"/>
              <a:ext cx="151768" cy="94446"/>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7"/>
            <p:cNvSpPr/>
            <p:nvPr/>
          </p:nvSpPr>
          <p:spPr>
            <a:xfrm>
              <a:off x="7697195" y="17059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7"/>
            <p:cNvSpPr/>
            <p:nvPr/>
          </p:nvSpPr>
          <p:spPr>
            <a:xfrm>
              <a:off x="7810723" y="170595"/>
              <a:ext cx="151184" cy="94446"/>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7"/>
            <p:cNvSpPr/>
            <p:nvPr/>
          </p:nvSpPr>
          <p:spPr>
            <a:xfrm>
              <a:off x="7924251" y="170595"/>
              <a:ext cx="151768" cy="94446"/>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7"/>
            <p:cNvSpPr/>
            <p:nvPr/>
          </p:nvSpPr>
          <p:spPr>
            <a:xfrm>
              <a:off x="8038337" y="17059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7"/>
            <p:cNvSpPr/>
            <p:nvPr/>
          </p:nvSpPr>
          <p:spPr>
            <a:xfrm>
              <a:off x="8151864" y="170595"/>
              <a:ext cx="151768" cy="94446"/>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7"/>
            <p:cNvSpPr/>
            <p:nvPr/>
          </p:nvSpPr>
          <p:spPr>
            <a:xfrm>
              <a:off x="6543445" y="958895"/>
              <a:ext cx="280952" cy="175519"/>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7"/>
            <p:cNvSpPr/>
            <p:nvPr/>
          </p:nvSpPr>
          <p:spPr>
            <a:xfrm>
              <a:off x="6754286" y="958895"/>
              <a:ext cx="280927" cy="175519"/>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7"/>
            <p:cNvSpPr/>
            <p:nvPr/>
          </p:nvSpPr>
          <p:spPr>
            <a:xfrm>
              <a:off x="6965101" y="958895"/>
              <a:ext cx="280927" cy="175519"/>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7"/>
            <p:cNvSpPr/>
            <p:nvPr/>
          </p:nvSpPr>
          <p:spPr>
            <a:xfrm>
              <a:off x="7176500" y="958895"/>
              <a:ext cx="280952" cy="175519"/>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7"/>
            <p:cNvSpPr/>
            <p:nvPr/>
          </p:nvSpPr>
          <p:spPr>
            <a:xfrm>
              <a:off x="7387341" y="958895"/>
              <a:ext cx="280927" cy="175519"/>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7"/>
            <p:cNvSpPr/>
            <p:nvPr/>
          </p:nvSpPr>
          <p:spPr>
            <a:xfrm>
              <a:off x="7598157" y="958895"/>
              <a:ext cx="280927" cy="175519"/>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 name="Google Shape;529;p7"/>
            <p:cNvCxnSpPr/>
            <p:nvPr/>
          </p:nvCxnSpPr>
          <p:spPr>
            <a:xfrm rot="10800000">
              <a:off x="1697950" y="877825"/>
              <a:ext cx="2233200" cy="0"/>
            </a:xfrm>
            <a:prstGeom prst="straightConnector1">
              <a:avLst/>
            </a:prstGeom>
            <a:noFill/>
            <a:ln cap="flat" cmpd="sng" w="19050">
              <a:solidFill>
                <a:schemeClr val="accent2"/>
              </a:solidFill>
              <a:prstDash val="solid"/>
              <a:round/>
              <a:headEnd len="med" w="med" type="oval"/>
              <a:tailEnd len="med" w="med" type="none"/>
            </a:ln>
          </p:spPr>
        </p:cxnSp>
        <p:sp>
          <p:nvSpPr>
            <p:cNvPr id="530" name="Google Shape;530;p7"/>
            <p:cNvSpPr/>
            <p:nvPr/>
          </p:nvSpPr>
          <p:spPr>
            <a:xfrm>
              <a:off x="3748885" y="-197980"/>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7"/>
            <p:cNvSpPr/>
            <p:nvPr/>
          </p:nvSpPr>
          <p:spPr>
            <a:xfrm>
              <a:off x="4708100" y="215949"/>
              <a:ext cx="69046" cy="69077"/>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 name="Google Shape;532;p7"/>
            <p:cNvGrpSpPr/>
            <p:nvPr/>
          </p:nvGrpSpPr>
          <p:grpSpPr>
            <a:xfrm flipH="1" rot="-5400000">
              <a:off x="266770" y="647027"/>
              <a:ext cx="2094354" cy="800631"/>
              <a:chOff x="5593937" y="1366150"/>
              <a:chExt cx="1612903" cy="622575"/>
            </a:xfrm>
          </p:grpSpPr>
          <p:sp>
            <p:nvSpPr>
              <p:cNvPr id="533" name="Google Shape;533;p7"/>
              <p:cNvSpPr/>
              <p:nvPr/>
            </p:nvSpPr>
            <p:spPr>
              <a:xfrm>
                <a:off x="5593937"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7"/>
              <p:cNvSpPr/>
              <p:nvPr/>
            </p:nvSpPr>
            <p:spPr>
              <a:xfrm>
                <a:off x="7100690"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5" name="Google Shape;535;p7"/>
          <p:cNvSpPr/>
          <p:nvPr/>
        </p:nvSpPr>
        <p:spPr>
          <a:xfrm flipH="1" rot="10800000">
            <a:off x="-3890200" y="6349394"/>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7"/>
          <p:cNvGrpSpPr/>
          <p:nvPr/>
        </p:nvGrpSpPr>
        <p:grpSpPr>
          <a:xfrm>
            <a:off x="3690957" y="4568872"/>
            <a:ext cx="881035" cy="290677"/>
            <a:chOff x="3690957" y="4568872"/>
            <a:chExt cx="881035" cy="290677"/>
          </a:xfrm>
        </p:grpSpPr>
        <p:sp>
          <p:nvSpPr>
            <p:cNvPr id="537" name="Google Shape;537;p7"/>
            <p:cNvSpPr/>
            <p:nvPr/>
          </p:nvSpPr>
          <p:spPr>
            <a:xfrm>
              <a:off x="3690957"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7"/>
            <p:cNvSpPr/>
            <p:nvPr/>
          </p:nvSpPr>
          <p:spPr>
            <a:xfrm>
              <a:off x="3839318"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7"/>
            <p:cNvSpPr/>
            <p:nvPr/>
          </p:nvSpPr>
          <p:spPr>
            <a:xfrm>
              <a:off x="3984595"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7"/>
            <p:cNvSpPr/>
            <p:nvPr/>
          </p:nvSpPr>
          <p:spPr>
            <a:xfrm>
              <a:off x="4132955"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7"/>
            <p:cNvSpPr/>
            <p:nvPr/>
          </p:nvSpPr>
          <p:spPr>
            <a:xfrm>
              <a:off x="4278232"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7"/>
            <p:cNvSpPr/>
            <p:nvPr/>
          </p:nvSpPr>
          <p:spPr>
            <a:xfrm>
              <a:off x="4426592"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43" name="Shape 543"/>
        <p:cNvGrpSpPr/>
        <p:nvPr/>
      </p:nvGrpSpPr>
      <p:grpSpPr>
        <a:xfrm>
          <a:off x="0" y="0"/>
          <a:ext cx="0" cy="0"/>
          <a:chOff x="0" y="0"/>
          <a:chExt cx="0" cy="0"/>
        </a:xfrm>
      </p:grpSpPr>
      <p:sp>
        <p:nvSpPr>
          <p:cNvPr id="544" name="Google Shape;544;p8"/>
          <p:cNvSpPr/>
          <p:nvPr/>
        </p:nvSpPr>
        <p:spPr>
          <a:xfrm>
            <a:off x="905550" y="1320600"/>
            <a:ext cx="7332900" cy="25023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8"/>
          <p:cNvSpPr txBox="1"/>
          <p:nvPr>
            <p:ph type="title"/>
          </p:nvPr>
        </p:nvSpPr>
        <p:spPr>
          <a:xfrm>
            <a:off x="1763250" y="1849800"/>
            <a:ext cx="5617500" cy="1443900"/>
          </a:xfrm>
          <a:prstGeom prst="rect">
            <a:avLst/>
          </a:prstGeom>
        </p:spPr>
        <p:txBody>
          <a:bodyPr anchorCtr="0" anchor="ctr" bIns="0" lIns="0" spcFirstLastPara="1" rIns="0" wrap="square" tIns="0">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6" name="Shape 546"/>
        <p:cNvGrpSpPr/>
        <p:nvPr/>
      </p:nvGrpSpPr>
      <p:grpSpPr>
        <a:xfrm>
          <a:off x="0" y="0"/>
          <a:ext cx="0" cy="0"/>
          <a:chOff x="0" y="0"/>
          <a:chExt cx="0" cy="0"/>
        </a:xfrm>
      </p:grpSpPr>
      <p:grpSp>
        <p:nvGrpSpPr>
          <p:cNvPr id="547" name="Google Shape;547;p9"/>
          <p:cNvGrpSpPr/>
          <p:nvPr/>
        </p:nvGrpSpPr>
        <p:grpSpPr>
          <a:xfrm flipH="1">
            <a:off x="-271725" y="-1955550"/>
            <a:ext cx="7767703" cy="3383025"/>
            <a:chOff x="24125" y="294775"/>
            <a:chExt cx="7767703" cy="3383025"/>
          </a:xfrm>
        </p:grpSpPr>
        <p:sp>
          <p:nvSpPr>
            <p:cNvPr id="548" name="Google Shape;548;p9"/>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9"/>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9"/>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9"/>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9"/>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9"/>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9"/>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9"/>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9"/>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9"/>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9"/>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9"/>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9"/>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9"/>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9"/>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9"/>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9"/>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9"/>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9"/>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9"/>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9"/>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9"/>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9"/>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9"/>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9"/>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9"/>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9"/>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9"/>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9"/>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9"/>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9"/>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9"/>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9"/>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9"/>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9"/>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9"/>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9"/>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9"/>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9"/>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9"/>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9"/>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9"/>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9"/>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9"/>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9"/>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9"/>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9"/>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9"/>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9"/>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9"/>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9"/>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9"/>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9"/>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9"/>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9"/>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9"/>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9"/>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9"/>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9"/>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9"/>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9"/>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9"/>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9"/>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9"/>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9"/>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9"/>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9"/>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9"/>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9"/>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9"/>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9"/>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9"/>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9"/>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9"/>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9"/>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9"/>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9"/>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9"/>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9"/>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9"/>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9"/>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9"/>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9"/>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9"/>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9"/>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9"/>
          <p:cNvGrpSpPr/>
          <p:nvPr/>
        </p:nvGrpSpPr>
        <p:grpSpPr>
          <a:xfrm>
            <a:off x="-64791" y="3334954"/>
            <a:ext cx="2438787" cy="1857515"/>
            <a:chOff x="-64791" y="3334954"/>
            <a:chExt cx="2438787" cy="1857515"/>
          </a:xfrm>
        </p:grpSpPr>
        <p:sp>
          <p:nvSpPr>
            <p:cNvPr id="643" name="Google Shape;643;p9"/>
            <p:cNvSpPr/>
            <p:nvPr/>
          </p:nvSpPr>
          <p:spPr>
            <a:xfrm>
              <a:off x="153233" y="4953367"/>
              <a:ext cx="101" cy="101"/>
            </a:xfrm>
            <a:custGeom>
              <a:rect b="b" l="l" r="r" t="t"/>
              <a:pathLst>
                <a:path extrusionOk="0" fill="none" h="1" w="1">
                  <a:moveTo>
                    <a:pt x="0" y="0"/>
                  </a:moveTo>
                  <a:lnTo>
                    <a:pt x="0" y="0"/>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9"/>
            <p:cNvSpPr/>
            <p:nvPr/>
          </p:nvSpPr>
          <p:spPr>
            <a:xfrm>
              <a:off x="735872" y="4953367"/>
              <a:ext cx="101" cy="101"/>
            </a:xfrm>
            <a:custGeom>
              <a:rect b="b" l="l" r="r" t="t"/>
              <a:pathLst>
                <a:path extrusionOk="0" fill="none" h="1" w="1">
                  <a:moveTo>
                    <a:pt x="0" y="0"/>
                  </a:moveTo>
                  <a:lnTo>
                    <a:pt x="0" y="0"/>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9"/>
            <p:cNvSpPr/>
            <p:nvPr/>
          </p:nvSpPr>
          <p:spPr>
            <a:xfrm>
              <a:off x="173449" y="4953367"/>
              <a:ext cx="527044" cy="101"/>
            </a:xfrm>
            <a:custGeom>
              <a:rect b="b" l="l" r="r" t="t"/>
              <a:pathLst>
                <a:path extrusionOk="0" fill="none" h="1" w="5214">
                  <a:moveTo>
                    <a:pt x="5214"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9"/>
            <p:cNvSpPr/>
            <p:nvPr/>
          </p:nvSpPr>
          <p:spPr>
            <a:xfrm>
              <a:off x="-26784" y="4811455"/>
              <a:ext cx="106541" cy="101"/>
            </a:xfrm>
            <a:custGeom>
              <a:rect b="b" l="l" r="r" t="t"/>
              <a:pathLst>
                <a:path extrusionOk="0" fill="none" h="1" w="1054">
                  <a:moveTo>
                    <a:pt x="1054"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9"/>
            <p:cNvSpPr/>
            <p:nvPr/>
          </p:nvSpPr>
          <p:spPr>
            <a:xfrm>
              <a:off x="1115" y="4735444"/>
              <a:ext cx="78642" cy="101"/>
            </a:xfrm>
            <a:custGeom>
              <a:rect b="b" l="l" r="r" t="t"/>
              <a:pathLst>
                <a:path extrusionOk="0" fill="none" h="1" w="778">
                  <a:moveTo>
                    <a:pt x="778"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9"/>
            <p:cNvSpPr/>
            <p:nvPr/>
          </p:nvSpPr>
          <p:spPr>
            <a:xfrm>
              <a:off x="811974" y="4755761"/>
              <a:ext cx="53372" cy="101"/>
            </a:xfrm>
            <a:custGeom>
              <a:rect b="b" l="l" r="r" t="t"/>
              <a:pathLst>
                <a:path extrusionOk="0" fill="none" h="1" w="528">
                  <a:moveTo>
                    <a:pt x="1" y="0"/>
                  </a:moveTo>
                  <a:lnTo>
                    <a:pt x="527"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9"/>
            <p:cNvSpPr/>
            <p:nvPr/>
          </p:nvSpPr>
          <p:spPr>
            <a:xfrm>
              <a:off x="459715" y="5029378"/>
              <a:ext cx="101" cy="114116"/>
            </a:xfrm>
            <a:custGeom>
              <a:rect b="b" l="l" r="r" t="t"/>
              <a:pathLst>
                <a:path extrusionOk="0" fill="none" h="1129" w="1">
                  <a:moveTo>
                    <a:pt x="1" y="0"/>
                  </a:moveTo>
                  <a:lnTo>
                    <a:pt x="1" y="1128"/>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9"/>
            <p:cNvSpPr/>
            <p:nvPr/>
          </p:nvSpPr>
          <p:spPr>
            <a:xfrm>
              <a:off x="335585" y="5029378"/>
              <a:ext cx="101" cy="53268"/>
            </a:xfrm>
            <a:custGeom>
              <a:rect b="b" l="l" r="r" t="t"/>
              <a:pathLst>
                <a:path extrusionOk="0" fill="none" h="527" w="1">
                  <a:moveTo>
                    <a:pt x="1" y="0"/>
                  </a:moveTo>
                  <a:lnTo>
                    <a:pt x="1" y="5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9"/>
            <p:cNvSpPr/>
            <p:nvPr/>
          </p:nvSpPr>
          <p:spPr>
            <a:xfrm>
              <a:off x="244409" y="5029378"/>
              <a:ext cx="101" cy="83692"/>
            </a:xfrm>
            <a:custGeom>
              <a:rect b="b" l="l" r="r" t="t"/>
              <a:pathLst>
                <a:path extrusionOk="0" fill="none" h="828" w="1">
                  <a:moveTo>
                    <a:pt x="0" y="0"/>
                  </a:moveTo>
                  <a:lnTo>
                    <a:pt x="0" y="8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9"/>
            <p:cNvSpPr/>
            <p:nvPr/>
          </p:nvSpPr>
          <p:spPr>
            <a:xfrm>
              <a:off x="611743" y="5029378"/>
              <a:ext cx="101" cy="83692"/>
            </a:xfrm>
            <a:custGeom>
              <a:rect b="b" l="l" r="r" t="t"/>
              <a:pathLst>
                <a:path extrusionOk="0" fill="none" h="828" w="1">
                  <a:moveTo>
                    <a:pt x="0" y="0"/>
                  </a:moveTo>
                  <a:lnTo>
                    <a:pt x="0" y="8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9"/>
            <p:cNvSpPr/>
            <p:nvPr/>
          </p:nvSpPr>
          <p:spPr>
            <a:xfrm>
              <a:off x="535729" y="5029378"/>
              <a:ext cx="101" cy="63376"/>
            </a:xfrm>
            <a:custGeom>
              <a:rect b="b" l="l" r="r" t="t"/>
              <a:pathLst>
                <a:path extrusionOk="0" fill="none" h="627" w="1">
                  <a:moveTo>
                    <a:pt x="1" y="0"/>
                  </a:moveTo>
                  <a:lnTo>
                    <a:pt x="1" y="6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9"/>
            <p:cNvSpPr/>
            <p:nvPr/>
          </p:nvSpPr>
          <p:spPr>
            <a:xfrm flipH="1" rot="5400000">
              <a:off x="1339300" y="4319646"/>
              <a:ext cx="345501" cy="1400147"/>
            </a:xfrm>
            <a:custGeom>
              <a:rect b="b" l="l" r="r" t="t"/>
              <a:pathLst>
                <a:path extrusionOk="0" fill="none" h="5390" w="1330">
                  <a:moveTo>
                    <a:pt x="1329" y="5389"/>
                  </a:moveTo>
                  <a:lnTo>
                    <a:pt x="1329" y="2808"/>
                  </a:lnTo>
                  <a:lnTo>
                    <a:pt x="1" y="1504"/>
                  </a:ln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9"/>
            <p:cNvSpPr/>
            <p:nvPr/>
          </p:nvSpPr>
          <p:spPr>
            <a:xfrm>
              <a:off x="201348" y="4418870"/>
              <a:ext cx="486510" cy="486486"/>
            </a:xfrm>
            <a:custGeom>
              <a:rect b="b" l="l" r="r" t="t"/>
              <a:pathLst>
                <a:path extrusionOk="0" fill="none" h="4813" w="4813">
                  <a:moveTo>
                    <a:pt x="0" y="0"/>
                  </a:moveTo>
                  <a:lnTo>
                    <a:pt x="4812" y="0"/>
                  </a:lnTo>
                  <a:lnTo>
                    <a:pt x="4812" y="4812"/>
                  </a:lnTo>
                  <a:lnTo>
                    <a:pt x="0" y="4812"/>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9"/>
            <p:cNvSpPr/>
            <p:nvPr/>
          </p:nvSpPr>
          <p:spPr>
            <a:xfrm>
              <a:off x="282416" y="4499934"/>
              <a:ext cx="324374" cy="324358"/>
            </a:xfrm>
            <a:custGeom>
              <a:rect b="b" l="l" r="r" t="t"/>
              <a:pathLst>
                <a:path extrusionOk="0" h="3209" w="3209">
                  <a:moveTo>
                    <a:pt x="0" y="0"/>
                  </a:moveTo>
                  <a:lnTo>
                    <a:pt x="0" y="3208"/>
                  </a:lnTo>
                  <a:lnTo>
                    <a:pt x="3208" y="3208"/>
                  </a:lnTo>
                  <a:lnTo>
                    <a:pt x="3208" y="0"/>
                  </a:lnTo>
                  <a:close/>
                </a:path>
              </a:pathLst>
            </a:custGeom>
            <a:solidFill>
              <a:schemeClr val="dk2"/>
            </a:solid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9"/>
            <p:cNvSpPr/>
            <p:nvPr/>
          </p:nvSpPr>
          <p:spPr>
            <a:xfrm>
              <a:off x="153233" y="4388445"/>
              <a:ext cx="101" cy="527018"/>
            </a:xfrm>
            <a:custGeom>
              <a:rect b="b" l="l" r="r" t="t"/>
              <a:pathLst>
                <a:path extrusionOk="0" fill="none" h="5214" w="1">
                  <a:moveTo>
                    <a:pt x="0" y="5213"/>
                  </a:moveTo>
                  <a:lnTo>
                    <a:pt x="0"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9"/>
            <p:cNvSpPr/>
            <p:nvPr/>
          </p:nvSpPr>
          <p:spPr>
            <a:xfrm>
              <a:off x="153233" y="4370656"/>
              <a:ext cx="101" cy="101"/>
            </a:xfrm>
            <a:custGeom>
              <a:rect b="b" l="l" r="r" t="t"/>
              <a:pathLst>
                <a:path extrusionOk="0" fill="none" h="1" w="1">
                  <a:moveTo>
                    <a:pt x="0" y="1"/>
                  </a:moveTo>
                  <a:lnTo>
                    <a:pt x="0" y="1"/>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9"/>
            <p:cNvSpPr/>
            <p:nvPr/>
          </p:nvSpPr>
          <p:spPr>
            <a:xfrm>
              <a:off x="191139" y="4370656"/>
              <a:ext cx="527145" cy="101"/>
            </a:xfrm>
            <a:custGeom>
              <a:rect b="b" l="l" r="r" t="t"/>
              <a:pathLst>
                <a:path extrusionOk="0" fill="none" h="1" w="5215">
                  <a:moveTo>
                    <a:pt x="1" y="1"/>
                  </a:moveTo>
                  <a:lnTo>
                    <a:pt x="5214"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9"/>
            <p:cNvSpPr/>
            <p:nvPr/>
          </p:nvSpPr>
          <p:spPr>
            <a:xfrm>
              <a:off x="735872" y="4370656"/>
              <a:ext cx="101" cy="101"/>
            </a:xfrm>
            <a:custGeom>
              <a:rect b="b" l="l" r="r" t="t"/>
              <a:pathLst>
                <a:path extrusionOk="0" fill="none" h="1" w="1">
                  <a:moveTo>
                    <a:pt x="0" y="1"/>
                  </a:moveTo>
                  <a:lnTo>
                    <a:pt x="0" y="1"/>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9"/>
            <p:cNvSpPr/>
            <p:nvPr/>
          </p:nvSpPr>
          <p:spPr>
            <a:xfrm>
              <a:off x="735872" y="4406134"/>
              <a:ext cx="101" cy="527018"/>
            </a:xfrm>
            <a:custGeom>
              <a:rect b="b" l="l" r="r" t="t"/>
              <a:pathLst>
                <a:path extrusionOk="0" fill="none" h="5214" w="1">
                  <a:moveTo>
                    <a:pt x="0" y="1"/>
                  </a:moveTo>
                  <a:lnTo>
                    <a:pt x="0" y="5214"/>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9"/>
            <p:cNvSpPr/>
            <p:nvPr/>
          </p:nvSpPr>
          <p:spPr>
            <a:xfrm>
              <a:off x="79746" y="4297273"/>
              <a:ext cx="732242" cy="729678"/>
            </a:xfrm>
            <a:custGeom>
              <a:rect b="b" l="l" r="r" t="t"/>
              <a:pathLst>
                <a:path extrusionOk="0" fill="none" h="7219" w="7244">
                  <a:moveTo>
                    <a:pt x="0" y="0"/>
                  </a:moveTo>
                  <a:lnTo>
                    <a:pt x="7243" y="0"/>
                  </a:lnTo>
                  <a:lnTo>
                    <a:pt x="7243" y="7218"/>
                  </a:lnTo>
                  <a:lnTo>
                    <a:pt x="0" y="7218"/>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9"/>
            <p:cNvSpPr/>
            <p:nvPr/>
          </p:nvSpPr>
          <p:spPr>
            <a:xfrm>
              <a:off x="331917" y="3334954"/>
              <a:ext cx="201068" cy="201068"/>
            </a:xfrm>
            <a:custGeom>
              <a:rect b="b" l="l" r="r" t="t"/>
              <a:pathLst>
                <a:path extrusionOk="0" fill="none" h="1204" w="1204">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4" name="Google Shape;664;p9"/>
            <p:cNvCxnSpPr/>
            <p:nvPr/>
          </p:nvCxnSpPr>
          <p:spPr>
            <a:xfrm rot="10800000">
              <a:off x="432450" y="3536025"/>
              <a:ext cx="0" cy="764700"/>
            </a:xfrm>
            <a:prstGeom prst="straightConnector1">
              <a:avLst/>
            </a:prstGeom>
            <a:noFill/>
            <a:ln cap="flat" cmpd="sng" w="19050">
              <a:solidFill>
                <a:schemeClr val="accent2"/>
              </a:solidFill>
              <a:prstDash val="solid"/>
              <a:round/>
              <a:headEnd len="med" w="med" type="none"/>
              <a:tailEnd len="med" w="med" type="none"/>
            </a:ln>
          </p:spPr>
        </p:cxnSp>
        <p:sp>
          <p:nvSpPr>
            <p:cNvPr id="665" name="Google Shape;665;p9"/>
            <p:cNvSpPr/>
            <p:nvPr/>
          </p:nvSpPr>
          <p:spPr>
            <a:xfrm>
              <a:off x="553421" y="3371325"/>
              <a:ext cx="163326" cy="921005"/>
            </a:xfrm>
            <a:custGeom>
              <a:rect b="b" l="l" r="r" t="t"/>
              <a:pathLst>
                <a:path extrusionOk="0" fill="none" h="5515" w="978">
                  <a:moveTo>
                    <a:pt x="0" y="5514"/>
                  </a:moveTo>
                  <a:lnTo>
                    <a:pt x="0" y="3509"/>
                  </a:lnTo>
                  <a:lnTo>
                    <a:pt x="977" y="2532"/>
                  </a:lnTo>
                  <a:lnTo>
                    <a:pt x="977"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9"/>
            <p:cNvSpPr/>
            <p:nvPr/>
          </p:nvSpPr>
          <p:spPr>
            <a:xfrm>
              <a:off x="133388" y="3392200"/>
              <a:ext cx="222110" cy="900130"/>
            </a:xfrm>
            <a:custGeom>
              <a:rect b="b" l="l" r="r" t="t"/>
              <a:pathLst>
                <a:path extrusionOk="0" fill="none" h="5390" w="1330">
                  <a:moveTo>
                    <a:pt x="1329" y="5389"/>
                  </a:moveTo>
                  <a:lnTo>
                    <a:pt x="1329" y="2808"/>
                  </a:lnTo>
                  <a:lnTo>
                    <a:pt x="1" y="1504"/>
                  </a:ln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9"/>
            <p:cNvSpPr/>
            <p:nvPr/>
          </p:nvSpPr>
          <p:spPr>
            <a:xfrm>
              <a:off x="279842" y="3919750"/>
              <a:ext cx="167" cy="372577"/>
            </a:xfrm>
            <a:custGeom>
              <a:rect b="b" l="l" r="r" t="t"/>
              <a:pathLst>
                <a:path extrusionOk="0" fill="none" h="2231" w="1">
                  <a:moveTo>
                    <a:pt x="1" y="2231"/>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9"/>
            <p:cNvSpPr/>
            <p:nvPr/>
          </p:nvSpPr>
          <p:spPr>
            <a:xfrm>
              <a:off x="647217" y="3919750"/>
              <a:ext cx="167" cy="372577"/>
            </a:xfrm>
            <a:custGeom>
              <a:rect b="b" l="l" r="r" t="t"/>
              <a:pathLst>
                <a:path extrusionOk="0" fill="none" h="2231" w="1">
                  <a:moveTo>
                    <a:pt x="0" y="2231"/>
                  </a:moveTo>
                  <a:lnTo>
                    <a:pt x="0"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9"/>
            <p:cNvSpPr/>
            <p:nvPr/>
          </p:nvSpPr>
          <p:spPr>
            <a:xfrm>
              <a:off x="-64791" y="4659535"/>
              <a:ext cx="144548" cy="101"/>
            </a:xfrm>
            <a:custGeom>
              <a:rect b="b" l="l" r="r" t="t"/>
              <a:pathLst>
                <a:path extrusionOk="0" fill="none" h="1" w="1430">
                  <a:moveTo>
                    <a:pt x="1430"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9"/>
            <p:cNvSpPr/>
            <p:nvPr/>
          </p:nvSpPr>
          <p:spPr>
            <a:xfrm>
              <a:off x="11223" y="4537939"/>
              <a:ext cx="68534" cy="101"/>
            </a:xfrm>
            <a:custGeom>
              <a:rect b="b" l="l" r="r" t="t"/>
              <a:pathLst>
                <a:path extrusionOk="0" fill="none" h="1" w="678">
                  <a:moveTo>
                    <a:pt x="678"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9"/>
            <p:cNvSpPr/>
            <p:nvPr/>
          </p:nvSpPr>
          <p:spPr>
            <a:xfrm>
              <a:off x="-26784" y="4444139"/>
              <a:ext cx="106541" cy="101"/>
            </a:xfrm>
            <a:custGeom>
              <a:rect b="b" l="l" r="r" t="t"/>
              <a:pathLst>
                <a:path extrusionOk="0" fill="none" h="1" w="1054">
                  <a:moveTo>
                    <a:pt x="1054"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9"/>
            <p:cNvSpPr/>
            <p:nvPr/>
          </p:nvSpPr>
          <p:spPr>
            <a:xfrm>
              <a:off x="811974" y="4479617"/>
              <a:ext cx="83696" cy="101"/>
            </a:xfrm>
            <a:custGeom>
              <a:rect b="b" l="l" r="r" t="t"/>
              <a:pathLst>
                <a:path extrusionOk="0" fill="none" h="1" w="828">
                  <a:moveTo>
                    <a:pt x="1" y="1"/>
                  </a:moveTo>
                  <a:lnTo>
                    <a:pt x="828"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9"/>
            <p:cNvSpPr/>
            <p:nvPr/>
          </p:nvSpPr>
          <p:spPr>
            <a:xfrm>
              <a:off x="811974" y="4555627"/>
              <a:ext cx="63480" cy="101"/>
            </a:xfrm>
            <a:custGeom>
              <a:rect b="b" l="l" r="r" t="t"/>
              <a:pathLst>
                <a:path extrusionOk="0" fill="none" h="1" w="628">
                  <a:moveTo>
                    <a:pt x="1" y="1"/>
                  </a:moveTo>
                  <a:lnTo>
                    <a:pt x="627"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9"/>
            <p:cNvSpPr/>
            <p:nvPr/>
          </p:nvSpPr>
          <p:spPr>
            <a:xfrm rot="5400000">
              <a:off x="2172928" y="4531170"/>
              <a:ext cx="201068" cy="201068"/>
            </a:xfrm>
            <a:custGeom>
              <a:rect b="b" l="l" r="r" t="t"/>
              <a:pathLst>
                <a:path extrusionOk="0" fill="none" h="1204" w="1204">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 name="Google Shape;675;p9"/>
            <p:cNvCxnSpPr/>
            <p:nvPr/>
          </p:nvCxnSpPr>
          <p:spPr>
            <a:xfrm>
              <a:off x="809451" y="4631704"/>
              <a:ext cx="1366200" cy="0"/>
            </a:xfrm>
            <a:prstGeom prst="straightConnector1">
              <a:avLst/>
            </a:prstGeom>
            <a:noFill/>
            <a:ln cap="flat" cmpd="sng" w="19050">
              <a:solidFill>
                <a:schemeClr val="accent2"/>
              </a:solidFill>
              <a:prstDash val="solid"/>
              <a:round/>
              <a:headEnd len="med" w="med" type="none"/>
              <a:tailEnd len="med" w="med" type="none"/>
            </a:ln>
          </p:spPr>
        </p:cxnSp>
      </p:grpSp>
      <p:grpSp>
        <p:nvGrpSpPr>
          <p:cNvPr id="676" name="Google Shape;676;p9"/>
          <p:cNvGrpSpPr/>
          <p:nvPr/>
        </p:nvGrpSpPr>
        <p:grpSpPr>
          <a:xfrm>
            <a:off x="5266248" y="4568869"/>
            <a:ext cx="3157758" cy="296582"/>
            <a:chOff x="5266248" y="4230494"/>
            <a:chExt cx="3157758" cy="296582"/>
          </a:xfrm>
        </p:grpSpPr>
        <p:sp>
          <p:nvSpPr>
            <p:cNvPr id="677" name="Google Shape;677;p9"/>
            <p:cNvSpPr/>
            <p:nvPr/>
          </p:nvSpPr>
          <p:spPr>
            <a:xfrm>
              <a:off x="5266248"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9"/>
            <p:cNvSpPr/>
            <p:nvPr/>
          </p:nvSpPr>
          <p:spPr>
            <a:xfrm>
              <a:off x="5459599"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9"/>
            <p:cNvSpPr/>
            <p:nvPr/>
          </p:nvSpPr>
          <p:spPr>
            <a:xfrm>
              <a:off x="5649735"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9"/>
            <p:cNvSpPr/>
            <p:nvPr/>
          </p:nvSpPr>
          <p:spPr>
            <a:xfrm>
              <a:off x="5839743"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9"/>
            <p:cNvSpPr/>
            <p:nvPr/>
          </p:nvSpPr>
          <p:spPr>
            <a:xfrm>
              <a:off x="6029880"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9"/>
            <p:cNvSpPr/>
            <p:nvPr/>
          </p:nvSpPr>
          <p:spPr>
            <a:xfrm>
              <a:off x="6220016" y="4230494"/>
              <a:ext cx="106446" cy="296582"/>
            </a:xfrm>
            <a:custGeom>
              <a:rect b="b" l="l" r="r" t="t"/>
              <a:pathLst>
                <a:path extrusionOk="0" h="2307" w="828">
                  <a:moveTo>
                    <a:pt x="0" y="0"/>
                  </a:moveTo>
                  <a:lnTo>
                    <a:pt x="0" y="2306"/>
                  </a:lnTo>
                  <a:lnTo>
                    <a:pt x="827" y="2306"/>
                  </a:lnTo>
                  <a:lnTo>
                    <a:pt x="8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9"/>
            <p:cNvSpPr/>
            <p:nvPr/>
          </p:nvSpPr>
          <p:spPr>
            <a:xfrm>
              <a:off x="6413238"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9"/>
            <p:cNvSpPr/>
            <p:nvPr/>
          </p:nvSpPr>
          <p:spPr>
            <a:xfrm>
              <a:off x="6603375"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9"/>
            <p:cNvSpPr/>
            <p:nvPr/>
          </p:nvSpPr>
          <p:spPr>
            <a:xfrm>
              <a:off x="6793511"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9"/>
            <p:cNvSpPr/>
            <p:nvPr/>
          </p:nvSpPr>
          <p:spPr>
            <a:xfrm>
              <a:off x="698364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9"/>
            <p:cNvSpPr/>
            <p:nvPr/>
          </p:nvSpPr>
          <p:spPr>
            <a:xfrm>
              <a:off x="7176870"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9"/>
            <p:cNvSpPr/>
            <p:nvPr/>
          </p:nvSpPr>
          <p:spPr>
            <a:xfrm>
              <a:off x="7367006"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9"/>
            <p:cNvSpPr/>
            <p:nvPr/>
          </p:nvSpPr>
          <p:spPr>
            <a:xfrm>
              <a:off x="7557143"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9"/>
            <p:cNvSpPr/>
            <p:nvPr/>
          </p:nvSpPr>
          <p:spPr>
            <a:xfrm>
              <a:off x="774715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9"/>
            <p:cNvSpPr/>
            <p:nvPr/>
          </p:nvSpPr>
          <p:spPr>
            <a:xfrm>
              <a:off x="794050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9"/>
            <p:cNvSpPr/>
            <p:nvPr/>
          </p:nvSpPr>
          <p:spPr>
            <a:xfrm>
              <a:off x="813063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9"/>
            <p:cNvSpPr/>
            <p:nvPr/>
          </p:nvSpPr>
          <p:spPr>
            <a:xfrm>
              <a:off x="8320774"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9"/>
          <p:cNvGrpSpPr/>
          <p:nvPr/>
        </p:nvGrpSpPr>
        <p:grpSpPr>
          <a:xfrm>
            <a:off x="7723214" y="1254245"/>
            <a:ext cx="1068186" cy="967252"/>
            <a:chOff x="7723214" y="1254245"/>
            <a:chExt cx="1068186" cy="967252"/>
          </a:xfrm>
        </p:grpSpPr>
        <p:grpSp>
          <p:nvGrpSpPr>
            <p:cNvPr id="695" name="Google Shape;695;p9"/>
            <p:cNvGrpSpPr/>
            <p:nvPr/>
          </p:nvGrpSpPr>
          <p:grpSpPr>
            <a:xfrm>
              <a:off x="7883587" y="1867634"/>
              <a:ext cx="352280" cy="353863"/>
              <a:chOff x="1448125" y="1450525"/>
              <a:chExt cx="133500" cy="134100"/>
            </a:xfrm>
          </p:grpSpPr>
          <p:sp>
            <p:nvSpPr>
              <p:cNvPr id="696" name="Google Shape;696;p9"/>
              <p:cNvSpPr/>
              <p:nvPr/>
            </p:nvSpPr>
            <p:spPr>
              <a:xfrm>
                <a:off x="1448125" y="1450525"/>
                <a:ext cx="133500" cy="134100"/>
              </a:xfrm>
              <a:custGeom>
                <a:rect b="b" l="l" r="r" t="t"/>
                <a:pathLst>
                  <a:path extrusionOk="0" h="5364" w="534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9"/>
              <p:cNvSpPr/>
              <p:nvPr/>
            </p:nvSpPr>
            <p:spPr>
              <a:xfrm>
                <a:off x="1476325" y="1479350"/>
                <a:ext cx="77100" cy="76475"/>
              </a:xfrm>
              <a:custGeom>
                <a:rect b="b" l="l" r="r" t="t"/>
                <a:pathLst>
                  <a:path extrusionOk="0" h="3059" w="3084">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9"/>
            <p:cNvGrpSpPr/>
            <p:nvPr/>
          </p:nvGrpSpPr>
          <p:grpSpPr>
            <a:xfrm>
              <a:off x="8239099" y="1536926"/>
              <a:ext cx="552301" cy="552301"/>
              <a:chOff x="1582850" y="1325200"/>
              <a:chExt cx="209300" cy="209300"/>
            </a:xfrm>
          </p:grpSpPr>
          <p:sp>
            <p:nvSpPr>
              <p:cNvPr id="699" name="Google Shape;699;p9"/>
              <p:cNvSpPr/>
              <p:nvPr/>
            </p:nvSpPr>
            <p:spPr>
              <a:xfrm>
                <a:off x="1582850" y="1325200"/>
                <a:ext cx="209300" cy="209300"/>
              </a:xfrm>
              <a:custGeom>
                <a:rect b="b" l="l" r="r" t="t"/>
                <a:pathLst>
                  <a:path extrusionOk="0" h="8372" w="8372">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9"/>
              <p:cNvSpPr/>
              <p:nvPr/>
            </p:nvSpPr>
            <p:spPr>
              <a:xfrm>
                <a:off x="1621075" y="1369750"/>
                <a:ext cx="132850" cy="120200"/>
              </a:xfrm>
              <a:custGeom>
                <a:rect b="b" l="l" r="r" t="t"/>
                <a:pathLst>
                  <a:path extrusionOk="0" h="4808" w="5314">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9"/>
              <p:cNvSpPr/>
              <p:nvPr/>
            </p:nvSpPr>
            <p:spPr>
              <a:xfrm>
                <a:off x="1643000" y="1389100"/>
                <a:ext cx="89625" cy="81300"/>
              </a:xfrm>
              <a:custGeom>
                <a:rect b="b" l="l" r="r" t="t"/>
                <a:pathLst>
                  <a:path extrusionOk="0" h="3252" w="3585">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9"/>
              <p:cNvSpPr/>
              <p:nvPr/>
            </p:nvSpPr>
            <p:spPr>
              <a:xfrm>
                <a:off x="1664925" y="1409050"/>
                <a:ext cx="45775" cy="41425"/>
              </a:xfrm>
              <a:custGeom>
                <a:rect b="b" l="l" r="r" t="t"/>
                <a:pathLst>
                  <a:path extrusionOk="0" h="1657" w="1831">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9"/>
            <p:cNvGrpSpPr/>
            <p:nvPr/>
          </p:nvGrpSpPr>
          <p:grpSpPr>
            <a:xfrm>
              <a:off x="7723214" y="1254245"/>
              <a:ext cx="552301" cy="552301"/>
              <a:chOff x="1387350" y="1218075"/>
              <a:chExt cx="209300" cy="209300"/>
            </a:xfrm>
          </p:grpSpPr>
          <p:sp>
            <p:nvSpPr>
              <p:cNvPr id="704" name="Google Shape;704;p9"/>
              <p:cNvSpPr/>
              <p:nvPr/>
            </p:nvSpPr>
            <p:spPr>
              <a:xfrm>
                <a:off x="1387350" y="1218075"/>
                <a:ext cx="209300" cy="209300"/>
              </a:xfrm>
              <a:custGeom>
                <a:rect b="b" l="l" r="r" t="t"/>
                <a:pathLst>
                  <a:path extrusionOk="0" h="8372" w="8372">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9"/>
              <p:cNvSpPr/>
              <p:nvPr/>
            </p:nvSpPr>
            <p:spPr>
              <a:xfrm>
                <a:off x="1387350" y="1218075"/>
                <a:ext cx="209300" cy="209300"/>
              </a:xfrm>
              <a:custGeom>
                <a:rect b="b" l="l" r="r" t="t"/>
                <a:pathLst>
                  <a:path extrusionOk="0" fill="none" h="8372" w="8372">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9"/>
              <p:cNvSpPr/>
              <p:nvPr/>
            </p:nvSpPr>
            <p:spPr>
              <a:xfrm>
                <a:off x="1431850" y="1262550"/>
                <a:ext cx="120325" cy="120325"/>
              </a:xfrm>
              <a:custGeom>
                <a:rect b="b" l="l" r="r" t="t"/>
                <a:pathLst>
                  <a:path extrusionOk="0" h="4813" w="4813">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9"/>
              <p:cNvSpPr/>
              <p:nvPr/>
            </p:nvSpPr>
            <p:spPr>
              <a:xfrm>
                <a:off x="1451275" y="1281975"/>
                <a:ext cx="81475" cy="81475"/>
              </a:xfrm>
              <a:custGeom>
                <a:rect b="b" l="l" r="r" t="t"/>
                <a:pathLst>
                  <a:path extrusionOk="0" fill="none" h="3259" w="3259">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chemeClr val="lt1"/>
              </a:solidFill>
              <a:ln cap="flat" cmpd="sng" w="9525">
                <a:solidFill>
                  <a:schemeClr val="dk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8" name="Google Shape;708;p9"/>
          <p:cNvSpPr txBox="1"/>
          <p:nvPr>
            <p:ph type="title"/>
          </p:nvPr>
        </p:nvSpPr>
        <p:spPr>
          <a:xfrm>
            <a:off x="2549400" y="2221500"/>
            <a:ext cx="4045200" cy="754800"/>
          </a:xfrm>
          <a:prstGeom prst="rect">
            <a:avLst/>
          </a:prstGeom>
        </p:spPr>
        <p:txBody>
          <a:bodyPr anchorCtr="0" anchor="ctr" bIns="0" lIns="0" spcFirstLastPara="1" rIns="0" wrap="square" tIns="0">
            <a:noAutofit/>
          </a:bodyPr>
          <a:lstStyle>
            <a:lvl1pPr lvl="0" algn="ctr">
              <a:spcBef>
                <a:spcPts val="0"/>
              </a:spcBef>
              <a:spcAft>
                <a:spcPts val="0"/>
              </a:spcAft>
              <a:buSzPts val="4200"/>
              <a:buNone/>
              <a:defRPr sz="47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09" name="Google Shape;709;p9"/>
          <p:cNvSpPr txBox="1"/>
          <p:nvPr>
            <p:ph idx="1" type="subTitle"/>
          </p:nvPr>
        </p:nvSpPr>
        <p:spPr>
          <a:xfrm>
            <a:off x="2549400" y="3230175"/>
            <a:ext cx="4045200" cy="700500"/>
          </a:xfrm>
          <a:prstGeom prst="rect">
            <a:avLst/>
          </a:prstGeom>
        </p:spPr>
        <p:txBody>
          <a:bodyPr anchorCtr="0" anchor="t" bIns="0" lIns="0" spcFirstLastPara="1" rIns="0" wrap="square" tIns="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10" name="Google Shape;710;p9"/>
          <p:cNvSpPr txBox="1"/>
          <p:nvPr>
            <p:ph hasCustomPrompt="1" idx="2" type="title"/>
          </p:nvPr>
        </p:nvSpPr>
        <p:spPr>
          <a:xfrm>
            <a:off x="3647325" y="1212825"/>
            <a:ext cx="1926600" cy="7548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sz="72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11" name="Shape 711"/>
        <p:cNvGrpSpPr/>
        <p:nvPr/>
      </p:nvGrpSpPr>
      <p:grpSpPr>
        <a:xfrm>
          <a:off x="0" y="0"/>
          <a:ext cx="0" cy="0"/>
          <a:chOff x="0" y="0"/>
          <a:chExt cx="0" cy="0"/>
        </a:xfrm>
      </p:grpSpPr>
      <p:grpSp>
        <p:nvGrpSpPr>
          <p:cNvPr id="712" name="Google Shape;712;p10"/>
          <p:cNvGrpSpPr/>
          <p:nvPr/>
        </p:nvGrpSpPr>
        <p:grpSpPr>
          <a:xfrm flipH="1">
            <a:off x="1510279" y="-831315"/>
            <a:ext cx="8377976" cy="1614718"/>
            <a:chOff x="-566246" y="-831315"/>
            <a:chExt cx="8377976" cy="1614718"/>
          </a:xfrm>
        </p:grpSpPr>
        <p:sp>
          <p:nvSpPr>
            <p:cNvPr id="713" name="Google Shape;713;p10"/>
            <p:cNvSpPr/>
            <p:nvPr/>
          </p:nvSpPr>
          <p:spPr>
            <a:xfrm rot="10800000">
              <a:off x="-178627" y="-831315"/>
              <a:ext cx="5711267" cy="1569921"/>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0"/>
            <p:cNvSpPr/>
            <p:nvPr/>
          </p:nvSpPr>
          <p:spPr>
            <a:xfrm rot="10800000">
              <a:off x="2097663" y="-149871"/>
              <a:ext cx="3817027" cy="933273"/>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0"/>
            <p:cNvSpPr/>
            <p:nvPr/>
          </p:nvSpPr>
          <p:spPr>
            <a:xfrm rot="10800000">
              <a:off x="5347154" y="-352704"/>
              <a:ext cx="2464576" cy="481412"/>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0"/>
            <p:cNvSpPr/>
            <p:nvPr/>
          </p:nvSpPr>
          <p:spPr>
            <a:xfrm rot="10800000">
              <a:off x="5904951" y="-196402"/>
              <a:ext cx="115339" cy="115339"/>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0"/>
            <p:cNvSpPr/>
            <p:nvPr/>
          </p:nvSpPr>
          <p:spPr>
            <a:xfrm rot="10800000">
              <a:off x="5926467" y="-174886"/>
              <a:ext cx="72977" cy="72977"/>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0"/>
            <p:cNvSpPr/>
            <p:nvPr/>
          </p:nvSpPr>
          <p:spPr>
            <a:xfrm rot="10800000">
              <a:off x="1516950" y="116870"/>
              <a:ext cx="3646848" cy="11838"/>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0"/>
            <p:cNvSpPr/>
            <p:nvPr/>
          </p:nvSpPr>
          <p:spPr>
            <a:xfrm rot="10800000">
              <a:off x="5146391" y="78677"/>
              <a:ext cx="88954" cy="88924"/>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0"/>
            <p:cNvSpPr/>
            <p:nvPr/>
          </p:nvSpPr>
          <p:spPr>
            <a:xfrm rot="10800000">
              <a:off x="1478757" y="78677"/>
              <a:ext cx="88924" cy="88924"/>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0"/>
            <p:cNvSpPr/>
            <p:nvPr/>
          </p:nvSpPr>
          <p:spPr>
            <a:xfrm rot="10800000">
              <a:off x="-398137" y="-606937"/>
              <a:ext cx="1361489" cy="1360302"/>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0"/>
            <p:cNvSpPr/>
            <p:nvPr/>
          </p:nvSpPr>
          <p:spPr>
            <a:xfrm rot="10800000">
              <a:off x="-566246" y="-681953"/>
              <a:ext cx="1361520" cy="1360272"/>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0"/>
            <p:cNvSpPr/>
            <p:nvPr/>
          </p:nvSpPr>
          <p:spPr>
            <a:xfrm rot="10800000">
              <a:off x="16173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0"/>
            <p:cNvSpPr/>
            <p:nvPr/>
          </p:nvSpPr>
          <p:spPr>
            <a:xfrm rot="10800000">
              <a:off x="414563" y="401657"/>
              <a:ext cx="336949" cy="210502"/>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0"/>
            <p:cNvSpPr/>
            <p:nvPr/>
          </p:nvSpPr>
          <p:spPr>
            <a:xfrm rot="10800000">
              <a:off x="667426" y="401657"/>
              <a:ext cx="336918" cy="210502"/>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0"/>
            <p:cNvSpPr/>
            <p:nvPr/>
          </p:nvSpPr>
          <p:spPr>
            <a:xfrm rot="10800000">
              <a:off x="92096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0"/>
            <p:cNvSpPr/>
            <p:nvPr/>
          </p:nvSpPr>
          <p:spPr>
            <a:xfrm rot="10800000">
              <a:off x="1173823" y="401657"/>
              <a:ext cx="336918" cy="210502"/>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0"/>
            <p:cNvSpPr/>
            <p:nvPr/>
          </p:nvSpPr>
          <p:spPr>
            <a:xfrm rot="10800000">
              <a:off x="1426656" y="401657"/>
              <a:ext cx="336918" cy="210502"/>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0"/>
            <p:cNvSpPr/>
            <p:nvPr/>
          </p:nvSpPr>
          <p:spPr>
            <a:xfrm rot="10800000">
              <a:off x="1679490" y="401657"/>
              <a:ext cx="336949" cy="210502"/>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0"/>
            <p:cNvSpPr/>
            <p:nvPr/>
          </p:nvSpPr>
          <p:spPr>
            <a:xfrm rot="10800000">
              <a:off x="1933053" y="401657"/>
              <a:ext cx="336918" cy="210502"/>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0"/>
            <p:cNvSpPr/>
            <p:nvPr/>
          </p:nvSpPr>
          <p:spPr>
            <a:xfrm rot="10800000">
              <a:off x="1858707"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0"/>
            <p:cNvSpPr/>
            <p:nvPr/>
          </p:nvSpPr>
          <p:spPr>
            <a:xfrm rot="10800000">
              <a:off x="1751736"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0"/>
            <p:cNvSpPr/>
            <p:nvPr/>
          </p:nvSpPr>
          <p:spPr>
            <a:xfrm rot="10800000">
              <a:off x="1645466"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0"/>
            <p:cNvSpPr/>
            <p:nvPr/>
          </p:nvSpPr>
          <p:spPr>
            <a:xfrm rot="10800000">
              <a:off x="1539196" y="-175586"/>
              <a:ext cx="175078" cy="188986"/>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0"/>
            <p:cNvSpPr/>
            <p:nvPr/>
          </p:nvSpPr>
          <p:spPr>
            <a:xfrm rot="10800000">
              <a:off x="1432895" y="-175586"/>
              <a:ext cx="175078" cy="188986"/>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0"/>
            <p:cNvSpPr/>
            <p:nvPr/>
          </p:nvSpPr>
          <p:spPr>
            <a:xfrm rot="10800000">
              <a:off x="1326625" y="-175586"/>
              <a:ext cx="175078" cy="188986"/>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0"/>
            <p:cNvSpPr/>
            <p:nvPr/>
          </p:nvSpPr>
          <p:spPr>
            <a:xfrm rot="10800000">
              <a:off x="1220355" y="-175586"/>
              <a:ext cx="175078" cy="188986"/>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0"/>
            <p:cNvSpPr/>
            <p:nvPr/>
          </p:nvSpPr>
          <p:spPr>
            <a:xfrm rot="10800000">
              <a:off x="1114084" y="-175586"/>
              <a:ext cx="174378" cy="188986"/>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0"/>
            <p:cNvSpPr/>
            <p:nvPr/>
          </p:nvSpPr>
          <p:spPr>
            <a:xfrm rot="10800000">
              <a:off x="1007784"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0"/>
            <p:cNvSpPr/>
            <p:nvPr/>
          </p:nvSpPr>
          <p:spPr>
            <a:xfrm rot="10800000">
              <a:off x="900813"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0"/>
            <p:cNvSpPr/>
            <p:nvPr/>
          </p:nvSpPr>
          <p:spPr>
            <a:xfrm rot="10800000">
              <a:off x="794543"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 name="Google Shape;742;p10"/>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743" name="Google Shape;743;p10"/>
          <p:cNvGrpSpPr/>
          <p:nvPr/>
        </p:nvGrpSpPr>
        <p:grpSpPr>
          <a:xfrm flipH="1" rot="5400000">
            <a:off x="-113625" y="3210625"/>
            <a:ext cx="536425" cy="3475150"/>
            <a:chOff x="327125" y="2375600"/>
            <a:chExt cx="536425" cy="3475150"/>
          </a:xfrm>
        </p:grpSpPr>
        <p:sp>
          <p:nvSpPr>
            <p:cNvPr id="744" name="Google Shape;744;p10"/>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0"/>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0"/>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0"/>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0"/>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0"/>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0"/>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0"/>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0"/>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0"/>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0"/>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0"/>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0"/>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61875"/>
            <a:ext cx="7704000" cy="488400"/>
          </a:xfrm>
          <a:prstGeom prst="rect">
            <a:avLst/>
          </a:prstGeom>
          <a:noFill/>
          <a:ln>
            <a:noFill/>
          </a:ln>
        </p:spPr>
        <p:txBody>
          <a:bodyPr anchorCtr="0" anchor="t" bIns="0" lIns="0" spcFirstLastPara="1" rIns="0" wrap="square" tIns="0">
            <a:noAutofit/>
          </a:bodyPr>
          <a:lstStyle>
            <a:lvl1pPr lvl="0" algn="ctr">
              <a:spcBef>
                <a:spcPts val="0"/>
              </a:spcBef>
              <a:spcAft>
                <a:spcPts val="0"/>
              </a:spcAft>
              <a:buClr>
                <a:schemeClr val="dk2"/>
              </a:buClr>
              <a:buSzPts val="3600"/>
              <a:buFont typeface="Bebas Neue"/>
              <a:buNone/>
              <a:defRPr sz="3600">
                <a:solidFill>
                  <a:schemeClr val="dk2"/>
                </a:solidFill>
                <a:latin typeface="Bebas Neue"/>
                <a:ea typeface="Bebas Neue"/>
                <a:cs typeface="Bebas Neue"/>
                <a:sym typeface="Bebas Neu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p:txBody>
      </p:sp>
      <p:sp>
        <p:nvSpPr>
          <p:cNvPr id="7" name="Google Shape;7;p1"/>
          <p:cNvSpPr txBox="1"/>
          <p:nvPr>
            <p:ph idx="1" type="body"/>
          </p:nvPr>
        </p:nvSpPr>
        <p:spPr>
          <a:xfrm>
            <a:off x="720000" y="1617575"/>
            <a:ext cx="7704000" cy="2951400"/>
          </a:xfrm>
          <a:prstGeom prst="rect">
            <a:avLst/>
          </a:prstGeom>
          <a:noFill/>
          <a:ln>
            <a:noFill/>
          </a:ln>
        </p:spPr>
        <p:txBody>
          <a:bodyPr anchorCtr="0" anchor="t" bIns="0" lIns="0" spcFirstLastPara="1" rIns="0" wrap="square" tIns="0">
            <a:noAutofit/>
          </a:bodyPr>
          <a:lstStyle>
            <a:lvl1pPr indent="-330200" lvl="0" marL="457200">
              <a:lnSpc>
                <a:spcPct val="115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indent="-330200" lvl="1" marL="9144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indent="-330200" lvl="2" marL="13716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indent="-330200" lvl="3" marL="18288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indent="-330200" lvl="4" marL="22860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indent="-330200" lvl="5" marL="2743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indent="-330200" lvl="6" marL="32004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indent="-330200" lvl="7" marL="36576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indent="-330200" lvl="8" marL="4114800">
              <a:lnSpc>
                <a:spcPct val="115000"/>
              </a:lnSpc>
              <a:spcBef>
                <a:spcPts val="1600"/>
              </a:spcBef>
              <a:spcAft>
                <a:spcPts val="1600"/>
              </a:spcAft>
              <a:buClr>
                <a:schemeClr val="dk1"/>
              </a:buClr>
              <a:buSzPts val="1600"/>
              <a:buFont typeface="Roboto"/>
              <a:buChar char="■"/>
              <a:defRPr sz="1600">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youtu.be/08uCNNtuoN8" TargetMode="External"/><Relationship Id="rId4" Type="http://schemas.openxmlformats.org/officeDocument/2006/relationships/hyperlink" Target="https://www.youtube.com/watch?v=84_6gIa1n6c" TargetMode="External"/><Relationship Id="rId5"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youtube.com/watch?v=41U78QP8nBk" TargetMode="External"/><Relationship Id="rId4" Type="http://schemas.openxmlformats.org/officeDocument/2006/relationships/hyperlink" Target="https://youtu.be/KrN2g-2LN7I" TargetMode="External"/><Relationship Id="rId5" Type="http://schemas.openxmlformats.org/officeDocument/2006/relationships/hyperlink" Target="https://www.google.com/search?q=sofia+world%27s+first+humanoid+robot&amp;rlz=1C1UEAD_enUS964US964&amp;source=lnms&amp;tbm=vid&amp;sa=X&amp;ved=2ahUKEwierL-J64v7AhXPHDQIHcTJArUQ_AUoA3oECAIQBQ&amp;biw=1536&amp;bih=714&amp;dpr=1.25#fpstate=ive&amp;vld=cid:75ab23db,vid:S5t6K9iwcdw" TargetMode="External"/><Relationship Id="rId6" Type="http://schemas.openxmlformats.org/officeDocument/2006/relationships/image" Target="../media/image7.png"/><Relationship Id="rId7"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investopedia.com/terms/a/artificial-intelligence-ai.asp" TargetMode="External"/><Relationship Id="rId4" Type="http://schemas.openxmlformats.org/officeDocument/2006/relationships/hyperlink" Target="https://bernardmarr.com/understanding-the-4-types-of-artificial-intelligence/#:~:text=According%20to%20the%20current%20system,mind%2C%20and%20self%2Daware" TargetMode="External"/><Relationship Id="rId9" Type="http://schemas.openxmlformats.org/officeDocument/2006/relationships/hyperlink" Target="https://www.hdatasystems.com/blog/importance-and-benefits-of-artificial-intelligence" TargetMode="External"/><Relationship Id="rId5" Type="http://schemas.openxmlformats.org/officeDocument/2006/relationships/hyperlink" Target="https://www.linkedin.com/pulse/understanding-4-types-artificial-intelligence-ai-bernard-marr#:~:text=The%20most%20basic%20type%20of,conceive%20of%20past%20or%20future" TargetMode="External"/><Relationship Id="rId6" Type="http://schemas.openxmlformats.org/officeDocument/2006/relationships/hyperlink" Target="https://www.sas.com/en_in/insights/analytics/what-is-artificial-intelligence.html#:~:text=AI%20works%20by%20combining%20large,or%20features%20in%20the%20data" TargetMode="External"/><Relationship Id="rId7" Type="http://schemas.openxmlformats.org/officeDocument/2006/relationships/hyperlink" Target="https://gamedevacademy.org/best-unity-ai-tutorials/" TargetMode="External"/><Relationship Id="rId8" Type="http://schemas.openxmlformats.org/officeDocument/2006/relationships/hyperlink" Target="https://flatironschool.com/blog/deep-learning-vs-machine-learn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6" name="Shape 1856"/>
        <p:cNvGrpSpPr/>
        <p:nvPr/>
      </p:nvGrpSpPr>
      <p:grpSpPr>
        <a:xfrm>
          <a:off x="0" y="0"/>
          <a:ext cx="0" cy="0"/>
          <a:chOff x="0" y="0"/>
          <a:chExt cx="0" cy="0"/>
        </a:xfrm>
      </p:grpSpPr>
      <p:sp>
        <p:nvSpPr>
          <p:cNvPr id="1857" name="Google Shape;1857;p23"/>
          <p:cNvSpPr txBox="1"/>
          <p:nvPr>
            <p:ph type="ctrTitle"/>
          </p:nvPr>
        </p:nvSpPr>
        <p:spPr>
          <a:xfrm>
            <a:off x="589500" y="1276500"/>
            <a:ext cx="7965000" cy="2590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An Introduction to AI</a:t>
            </a:r>
            <a:endParaRPr/>
          </a:p>
        </p:txBody>
      </p:sp>
      <p:sp>
        <p:nvSpPr>
          <p:cNvPr id="1858" name="Google Shape;1858;p23"/>
          <p:cNvSpPr txBox="1"/>
          <p:nvPr>
            <p:ph idx="1" type="subTitle"/>
          </p:nvPr>
        </p:nvSpPr>
        <p:spPr>
          <a:xfrm>
            <a:off x="534150" y="3454300"/>
            <a:ext cx="8336700" cy="434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2600"/>
              <a:t>Jackson Baldwin, Molly Meadows and Conner Mullins</a:t>
            </a:r>
            <a:endParaRPr sz="2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6" name="Shape 1916"/>
        <p:cNvGrpSpPr/>
        <p:nvPr/>
      </p:nvGrpSpPr>
      <p:grpSpPr>
        <a:xfrm>
          <a:off x="0" y="0"/>
          <a:ext cx="0" cy="0"/>
          <a:chOff x="0" y="0"/>
          <a:chExt cx="0" cy="0"/>
        </a:xfrm>
      </p:grpSpPr>
      <p:sp>
        <p:nvSpPr>
          <p:cNvPr id="1917" name="Google Shape;1917;p32"/>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Popular Examples/Uses</a:t>
            </a:r>
            <a:endParaRPr sz="1800">
              <a:solidFill>
                <a:schemeClr val="dk2"/>
              </a:solidFill>
            </a:endParaRPr>
          </a:p>
        </p:txBody>
      </p:sp>
      <p:sp>
        <p:nvSpPr>
          <p:cNvPr id="1918" name="Google Shape;1918;p32"/>
          <p:cNvSpPr txBox="1"/>
          <p:nvPr>
            <p:ph idx="1" type="body"/>
          </p:nvPr>
        </p:nvSpPr>
        <p:spPr>
          <a:xfrm>
            <a:off x="720000" y="1242425"/>
            <a:ext cx="3852000" cy="3326700"/>
          </a:xfrm>
          <a:prstGeom prst="rect">
            <a:avLst/>
          </a:prstGeom>
        </p:spPr>
        <p:txBody>
          <a:bodyPr anchorCtr="0" anchor="t" bIns="0" lIns="0" spcFirstLastPara="1" rIns="0" wrap="square" tIns="0">
            <a:noAutofit/>
          </a:bodyPr>
          <a:lstStyle/>
          <a:p>
            <a:pPr indent="-368300" lvl="0" marL="457200" rtl="0" algn="l">
              <a:spcBef>
                <a:spcPts val="0"/>
              </a:spcBef>
              <a:spcAft>
                <a:spcPts val="0"/>
              </a:spcAft>
              <a:buClr>
                <a:srgbClr val="CCCCCC"/>
              </a:buClr>
              <a:buSzPts val="2200"/>
              <a:buChar char="●"/>
            </a:pPr>
            <a:r>
              <a:rPr b="1" lang="en" sz="1800"/>
              <a:t>AI art generator</a:t>
            </a:r>
            <a:endParaRPr b="1" sz="1800"/>
          </a:p>
          <a:p>
            <a:pPr indent="-368300" lvl="0" marL="457200" rtl="0" algn="l">
              <a:spcBef>
                <a:spcPts val="1600"/>
              </a:spcBef>
              <a:spcAft>
                <a:spcPts val="0"/>
              </a:spcAft>
              <a:buClr>
                <a:srgbClr val="CCCCCC"/>
              </a:buClr>
              <a:buSzPts val="2200"/>
              <a:buChar char="●"/>
            </a:pPr>
            <a:r>
              <a:rPr b="1" lang="en" sz="1800"/>
              <a:t>Google Photo Translate</a:t>
            </a:r>
            <a:endParaRPr b="1" sz="1800"/>
          </a:p>
          <a:p>
            <a:pPr indent="-368300" lvl="0" marL="457200" rtl="0" algn="l">
              <a:spcBef>
                <a:spcPts val="1600"/>
              </a:spcBef>
              <a:spcAft>
                <a:spcPts val="0"/>
              </a:spcAft>
              <a:buClr>
                <a:srgbClr val="CCCCCC"/>
              </a:buClr>
              <a:buSzPts val="2200"/>
              <a:buChar char="●"/>
            </a:pPr>
            <a:r>
              <a:rPr b="1" lang="en" sz="1800"/>
              <a:t>Self Driving Cars</a:t>
            </a:r>
            <a:endParaRPr b="1" sz="1800"/>
          </a:p>
          <a:p>
            <a:pPr indent="-368300" lvl="0" marL="457200" rtl="0" algn="l">
              <a:spcBef>
                <a:spcPts val="1600"/>
              </a:spcBef>
              <a:spcAft>
                <a:spcPts val="0"/>
              </a:spcAft>
              <a:buClr>
                <a:srgbClr val="CCCCCC"/>
              </a:buClr>
              <a:buSzPts val="2200"/>
              <a:buChar char="●"/>
            </a:pPr>
            <a:r>
              <a:rPr b="1" lang="en" sz="1800"/>
              <a:t>Chatbots</a:t>
            </a:r>
            <a:endParaRPr b="1" sz="1800"/>
          </a:p>
          <a:p>
            <a:pPr indent="-368300" lvl="0" marL="457200" rtl="0" algn="l">
              <a:spcBef>
                <a:spcPts val="1600"/>
              </a:spcBef>
              <a:spcAft>
                <a:spcPts val="0"/>
              </a:spcAft>
              <a:buClr>
                <a:srgbClr val="CCCCCC"/>
              </a:buClr>
              <a:buSzPts val="2200"/>
              <a:buChar char="●"/>
            </a:pPr>
            <a:r>
              <a:rPr b="1" lang="en" sz="1800"/>
              <a:t>Cortana/Siri/Google Home/etc.</a:t>
            </a:r>
            <a:endParaRPr b="1" sz="1800"/>
          </a:p>
          <a:p>
            <a:pPr indent="-368300" lvl="0" marL="457200" rtl="0" algn="l">
              <a:spcBef>
                <a:spcPts val="1600"/>
              </a:spcBef>
              <a:spcAft>
                <a:spcPts val="0"/>
              </a:spcAft>
              <a:buClr>
                <a:srgbClr val="CCCCCC"/>
              </a:buClr>
              <a:buSzPts val="2200"/>
              <a:buChar char="●"/>
            </a:pPr>
            <a:r>
              <a:rPr b="1" lang="en" sz="1800"/>
              <a:t>GPS</a:t>
            </a:r>
            <a:endParaRPr b="1" sz="1800"/>
          </a:p>
          <a:p>
            <a:pPr indent="0" lvl="0" marL="0" rtl="0" algn="l">
              <a:spcBef>
                <a:spcPts val="1600"/>
              </a:spcBef>
              <a:spcAft>
                <a:spcPts val="1600"/>
              </a:spcAft>
              <a:buNone/>
            </a:pPr>
            <a:r>
              <a:t/>
            </a:r>
            <a:endParaRPr b="1"/>
          </a:p>
        </p:txBody>
      </p:sp>
      <p:sp>
        <p:nvSpPr>
          <p:cNvPr id="1919" name="Google Shape;1919;p32"/>
          <p:cNvSpPr txBox="1"/>
          <p:nvPr>
            <p:ph idx="1" type="body"/>
          </p:nvPr>
        </p:nvSpPr>
        <p:spPr>
          <a:xfrm>
            <a:off x="4871875" y="1242425"/>
            <a:ext cx="3852000" cy="3326700"/>
          </a:xfrm>
          <a:prstGeom prst="rect">
            <a:avLst/>
          </a:prstGeom>
        </p:spPr>
        <p:txBody>
          <a:bodyPr anchorCtr="0" anchor="t" bIns="0" lIns="0" spcFirstLastPara="1" rIns="0" wrap="square" tIns="0">
            <a:noAutofit/>
          </a:bodyPr>
          <a:lstStyle/>
          <a:p>
            <a:pPr indent="-368300" lvl="0" marL="457200" rtl="0" algn="l">
              <a:spcBef>
                <a:spcPts val="0"/>
              </a:spcBef>
              <a:spcAft>
                <a:spcPts val="0"/>
              </a:spcAft>
              <a:buClr>
                <a:srgbClr val="CCCCCC"/>
              </a:buClr>
              <a:buSzPts val="2200"/>
              <a:buChar char="●"/>
            </a:pPr>
            <a:r>
              <a:rPr b="1" lang="en" sz="1800"/>
              <a:t>Autocorrect</a:t>
            </a:r>
            <a:endParaRPr b="1" sz="1800"/>
          </a:p>
          <a:p>
            <a:pPr indent="-342900" lvl="0" marL="457200" rtl="0" algn="l">
              <a:spcBef>
                <a:spcPts val="1600"/>
              </a:spcBef>
              <a:spcAft>
                <a:spcPts val="0"/>
              </a:spcAft>
              <a:buClr>
                <a:srgbClr val="CCCCCC"/>
              </a:buClr>
              <a:buSzPts val="1800"/>
              <a:buChar char="●"/>
            </a:pPr>
            <a:r>
              <a:rPr b="1" lang="en" sz="1800"/>
              <a:t>HealthCare Apps</a:t>
            </a:r>
            <a:endParaRPr b="1" sz="1800"/>
          </a:p>
          <a:p>
            <a:pPr indent="-342900" lvl="0" marL="457200" rtl="0" algn="l">
              <a:spcBef>
                <a:spcPts val="1600"/>
              </a:spcBef>
              <a:spcAft>
                <a:spcPts val="0"/>
              </a:spcAft>
              <a:buClr>
                <a:srgbClr val="CCCCCC"/>
              </a:buClr>
              <a:buSzPts val="1800"/>
              <a:buChar char="●"/>
            </a:pPr>
            <a:r>
              <a:rPr b="1" lang="en" sz="1800"/>
              <a:t>Agriculture Statistics</a:t>
            </a:r>
            <a:endParaRPr b="1" sz="1800"/>
          </a:p>
          <a:p>
            <a:pPr indent="-342900" lvl="0" marL="457200" rtl="0" algn="l">
              <a:spcBef>
                <a:spcPts val="1600"/>
              </a:spcBef>
              <a:spcAft>
                <a:spcPts val="0"/>
              </a:spcAft>
              <a:buClr>
                <a:srgbClr val="CCCCCC"/>
              </a:buClr>
              <a:buSzPts val="1800"/>
              <a:buChar char="●"/>
            </a:pPr>
            <a:r>
              <a:rPr b="1" lang="en" sz="1800"/>
              <a:t>Customer Support</a:t>
            </a:r>
            <a:endParaRPr b="1" sz="1800"/>
          </a:p>
          <a:p>
            <a:pPr indent="-342900" lvl="0" marL="457200" rtl="0" algn="l">
              <a:spcBef>
                <a:spcPts val="1600"/>
              </a:spcBef>
              <a:spcAft>
                <a:spcPts val="0"/>
              </a:spcAft>
              <a:buClr>
                <a:srgbClr val="CCCCCC"/>
              </a:buClr>
              <a:buSzPts val="1800"/>
              <a:buChar char="●"/>
            </a:pPr>
            <a:r>
              <a:rPr b="1" lang="en" sz="1800"/>
              <a:t>Social Media</a:t>
            </a:r>
            <a:endParaRPr b="1" sz="1800"/>
          </a:p>
          <a:p>
            <a:pPr indent="-342900" lvl="0" marL="457200" rtl="0" algn="l">
              <a:spcBef>
                <a:spcPts val="1600"/>
              </a:spcBef>
              <a:spcAft>
                <a:spcPts val="0"/>
              </a:spcAft>
              <a:buClr>
                <a:srgbClr val="CCCCCC"/>
              </a:buClr>
              <a:buSzPts val="1800"/>
              <a:buChar char="●"/>
            </a:pPr>
            <a:r>
              <a:rPr b="1" lang="en" sz="1800"/>
              <a:t>Facial Recognition (Security)</a:t>
            </a:r>
            <a:endParaRPr b="1" sz="1800"/>
          </a:p>
          <a:p>
            <a:pPr indent="-342900" lvl="0" marL="457200" rtl="0" algn="l">
              <a:spcBef>
                <a:spcPts val="1600"/>
              </a:spcBef>
              <a:spcAft>
                <a:spcPts val="0"/>
              </a:spcAft>
              <a:buClr>
                <a:srgbClr val="CCCCCC"/>
              </a:buClr>
              <a:buSzPts val="1800"/>
              <a:buChar char="●"/>
            </a:pPr>
            <a:r>
              <a:rPr b="1" lang="en" sz="1800"/>
              <a:t>E-Commerce</a:t>
            </a:r>
            <a:endParaRPr b="1" sz="1800"/>
          </a:p>
          <a:p>
            <a:pPr indent="0" lvl="0" marL="0" rtl="0" algn="l">
              <a:spcBef>
                <a:spcPts val="1600"/>
              </a:spcBef>
              <a:spcAft>
                <a:spcPts val="1600"/>
              </a:spcAft>
              <a:buNone/>
            </a:pPr>
            <a:r>
              <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3" name="Shape 1923"/>
        <p:cNvGrpSpPr/>
        <p:nvPr/>
      </p:nvGrpSpPr>
      <p:grpSpPr>
        <a:xfrm>
          <a:off x="0" y="0"/>
          <a:ext cx="0" cy="0"/>
          <a:chOff x="0" y="0"/>
          <a:chExt cx="0" cy="0"/>
        </a:xfrm>
      </p:grpSpPr>
      <p:sp>
        <p:nvSpPr>
          <p:cNvPr id="1924" name="Google Shape;1924;p33"/>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Timeline of Important AI Events</a:t>
            </a:r>
            <a:endParaRPr/>
          </a:p>
        </p:txBody>
      </p:sp>
      <p:pic>
        <p:nvPicPr>
          <p:cNvPr id="1925" name="Google Shape;1925;p33"/>
          <p:cNvPicPr preferRelativeResize="0"/>
          <p:nvPr/>
        </p:nvPicPr>
        <p:blipFill>
          <a:blip r:embed="rId3">
            <a:alphaModFix/>
          </a:blip>
          <a:stretch>
            <a:fillRect/>
          </a:stretch>
        </p:blipFill>
        <p:spPr>
          <a:xfrm>
            <a:off x="1221100" y="1014000"/>
            <a:ext cx="6701800" cy="39629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9" name="Shape 1929"/>
        <p:cNvGrpSpPr/>
        <p:nvPr/>
      </p:nvGrpSpPr>
      <p:grpSpPr>
        <a:xfrm>
          <a:off x="0" y="0"/>
          <a:ext cx="0" cy="0"/>
          <a:chOff x="0" y="0"/>
          <a:chExt cx="0" cy="0"/>
        </a:xfrm>
      </p:grpSpPr>
      <p:sp>
        <p:nvSpPr>
          <p:cNvPr id="1930" name="Google Shape;1930;p34"/>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Why is AI Important?</a:t>
            </a:r>
            <a:endParaRPr/>
          </a:p>
        </p:txBody>
      </p:sp>
      <p:sp>
        <p:nvSpPr>
          <p:cNvPr id="1931" name="Google Shape;1931;p34"/>
          <p:cNvSpPr txBox="1"/>
          <p:nvPr>
            <p:ph idx="1" type="body"/>
          </p:nvPr>
        </p:nvSpPr>
        <p:spPr>
          <a:xfrm>
            <a:off x="654625" y="1242175"/>
            <a:ext cx="7704000" cy="3326700"/>
          </a:xfrm>
          <a:prstGeom prst="rect">
            <a:avLst/>
          </a:prstGeom>
        </p:spPr>
        <p:txBody>
          <a:bodyPr anchorCtr="0" anchor="t" bIns="0" lIns="0" spcFirstLastPara="1" rIns="0" wrap="square" tIns="0">
            <a:noAutofit/>
          </a:bodyPr>
          <a:lstStyle/>
          <a:p>
            <a:pPr indent="-368300" lvl="0" marL="457200" rtl="0" algn="l">
              <a:lnSpc>
                <a:spcPct val="200000"/>
              </a:lnSpc>
              <a:spcBef>
                <a:spcPts val="0"/>
              </a:spcBef>
              <a:spcAft>
                <a:spcPts val="0"/>
              </a:spcAft>
              <a:buSzPts val="2200"/>
              <a:buChar char="●"/>
            </a:pPr>
            <a:r>
              <a:rPr lang="en" sz="1800"/>
              <a:t>More reliable and less errors</a:t>
            </a:r>
            <a:endParaRPr sz="1800"/>
          </a:p>
          <a:p>
            <a:pPr indent="-368300" lvl="0" marL="457200" rtl="0" algn="l">
              <a:lnSpc>
                <a:spcPct val="200000"/>
              </a:lnSpc>
              <a:spcBef>
                <a:spcPts val="0"/>
              </a:spcBef>
              <a:spcAft>
                <a:spcPts val="0"/>
              </a:spcAft>
              <a:buSzPts val="2200"/>
              <a:buChar char="●"/>
            </a:pPr>
            <a:r>
              <a:rPr lang="en" sz="1800"/>
              <a:t>Fast data analysis</a:t>
            </a:r>
            <a:endParaRPr sz="1800"/>
          </a:p>
          <a:p>
            <a:pPr indent="-368300" lvl="0" marL="457200" rtl="0" algn="l">
              <a:lnSpc>
                <a:spcPct val="200000"/>
              </a:lnSpc>
              <a:spcBef>
                <a:spcPts val="0"/>
              </a:spcBef>
              <a:spcAft>
                <a:spcPts val="0"/>
              </a:spcAft>
              <a:buSzPts val="2200"/>
              <a:buChar char="●"/>
            </a:pPr>
            <a:r>
              <a:rPr lang="en" sz="1800"/>
              <a:t>24/7 access</a:t>
            </a:r>
            <a:endParaRPr sz="1800"/>
          </a:p>
          <a:p>
            <a:pPr indent="-368300" lvl="0" marL="457200" rtl="0" algn="l">
              <a:lnSpc>
                <a:spcPct val="200000"/>
              </a:lnSpc>
              <a:spcBef>
                <a:spcPts val="0"/>
              </a:spcBef>
              <a:spcAft>
                <a:spcPts val="0"/>
              </a:spcAft>
              <a:buSzPts val="2200"/>
              <a:buChar char="●"/>
            </a:pPr>
            <a:r>
              <a:rPr lang="en" sz="1800"/>
              <a:t>Many more!</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5" name="Shape 1935"/>
        <p:cNvGrpSpPr/>
        <p:nvPr/>
      </p:nvGrpSpPr>
      <p:grpSpPr>
        <a:xfrm>
          <a:off x="0" y="0"/>
          <a:ext cx="0" cy="0"/>
          <a:chOff x="0" y="0"/>
          <a:chExt cx="0" cy="0"/>
        </a:xfrm>
      </p:grpSpPr>
      <p:sp>
        <p:nvSpPr>
          <p:cNvPr id="1936" name="Google Shape;1936;p35"/>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How can AI be used Unethically</a:t>
            </a:r>
            <a:endParaRPr/>
          </a:p>
        </p:txBody>
      </p:sp>
      <p:sp>
        <p:nvSpPr>
          <p:cNvPr id="1937" name="Google Shape;1937;p35"/>
          <p:cNvSpPr txBox="1"/>
          <p:nvPr>
            <p:ph idx="1" type="body"/>
          </p:nvPr>
        </p:nvSpPr>
        <p:spPr>
          <a:xfrm>
            <a:off x="720000" y="1242425"/>
            <a:ext cx="7704000" cy="3326700"/>
          </a:xfrm>
          <a:prstGeom prst="rect">
            <a:avLst/>
          </a:prstGeom>
        </p:spPr>
        <p:txBody>
          <a:bodyPr anchorCtr="0" anchor="t" bIns="0" lIns="0" spcFirstLastPara="1" rIns="0" wrap="square" tIns="0">
            <a:noAutofit/>
          </a:bodyPr>
          <a:lstStyle/>
          <a:p>
            <a:pPr indent="-368300" lvl="0" marL="457200" rtl="0" algn="l">
              <a:lnSpc>
                <a:spcPct val="200000"/>
              </a:lnSpc>
              <a:spcBef>
                <a:spcPts val="0"/>
              </a:spcBef>
              <a:spcAft>
                <a:spcPts val="0"/>
              </a:spcAft>
              <a:buSzPts val="2200"/>
              <a:buChar char="●"/>
            </a:pPr>
            <a:r>
              <a:rPr lang="en" sz="1800"/>
              <a:t>AI search results</a:t>
            </a:r>
            <a:endParaRPr sz="1800"/>
          </a:p>
          <a:p>
            <a:pPr indent="-368300" lvl="0" marL="457200" rtl="0" algn="l">
              <a:lnSpc>
                <a:spcPct val="200000"/>
              </a:lnSpc>
              <a:spcBef>
                <a:spcPts val="0"/>
              </a:spcBef>
              <a:spcAft>
                <a:spcPts val="0"/>
              </a:spcAft>
              <a:buSzPts val="2200"/>
              <a:buChar char="●"/>
            </a:pPr>
            <a:r>
              <a:rPr lang="en" sz="1800"/>
              <a:t>The self-driving car dilemma</a:t>
            </a:r>
            <a:endParaRPr sz="1800"/>
          </a:p>
          <a:p>
            <a:pPr indent="-368300" lvl="0" marL="457200" rtl="0" algn="l">
              <a:lnSpc>
                <a:spcPct val="200000"/>
              </a:lnSpc>
              <a:spcBef>
                <a:spcPts val="0"/>
              </a:spcBef>
              <a:spcAft>
                <a:spcPts val="0"/>
              </a:spcAft>
              <a:buSzPts val="2200"/>
              <a:buChar char="●"/>
            </a:pPr>
            <a:r>
              <a:rPr lang="en" sz="1800"/>
              <a:t>Using AI art algorithms to copy and sell fakes/copyright issue?</a:t>
            </a:r>
            <a:endParaRPr sz="1800"/>
          </a:p>
          <a:p>
            <a:pPr indent="-368300" lvl="0" marL="457200" rtl="0" algn="l">
              <a:lnSpc>
                <a:spcPct val="200000"/>
              </a:lnSpc>
              <a:spcBef>
                <a:spcPts val="0"/>
              </a:spcBef>
              <a:spcAft>
                <a:spcPts val="0"/>
              </a:spcAft>
              <a:buSzPts val="2200"/>
              <a:buChar char="●"/>
            </a:pPr>
            <a:r>
              <a:rPr lang="en" sz="1800"/>
              <a:t>Recruiting algorithms could be made to </a:t>
            </a:r>
            <a:r>
              <a:rPr lang="en" sz="1800"/>
              <a:t>exclude</a:t>
            </a:r>
            <a:r>
              <a:rPr lang="en" sz="1800"/>
              <a:t> certain groups</a:t>
            </a:r>
            <a:endParaRPr sz="1800"/>
          </a:p>
          <a:p>
            <a:pPr indent="-342900" lvl="0" marL="457200" rtl="0" algn="l">
              <a:lnSpc>
                <a:spcPct val="200000"/>
              </a:lnSpc>
              <a:spcBef>
                <a:spcPts val="0"/>
              </a:spcBef>
              <a:spcAft>
                <a:spcPts val="0"/>
              </a:spcAft>
              <a:buSzPts val="1800"/>
              <a:buChar char="●"/>
            </a:pPr>
            <a:r>
              <a:rPr lang="en" sz="1800"/>
              <a:t>Privacy concerns</a:t>
            </a:r>
            <a:endParaRPr sz="1800"/>
          </a:p>
          <a:p>
            <a:pPr indent="-342900" lvl="1" marL="914400" rtl="0" algn="l">
              <a:lnSpc>
                <a:spcPct val="200000"/>
              </a:lnSpc>
              <a:spcBef>
                <a:spcPts val="0"/>
              </a:spcBef>
              <a:spcAft>
                <a:spcPts val="0"/>
              </a:spcAft>
              <a:buSzPts val="1800"/>
              <a:buChar char="○"/>
            </a:pPr>
            <a:r>
              <a:rPr lang="en" sz="1800"/>
              <a:t>Golden State Killer</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1" name="Shape 1941"/>
        <p:cNvGrpSpPr/>
        <p:nvPr/>
      </p:nvGrpSpPr>
      <p:grpSpPr>
        <a:xfrm>
          <a:off x="0" y="0"/>
          <a:ext cx="0" cy="0"/>
          <a:chOff x="0" y="0"/>
          <a:chExt cx="0" cy="0"/>
        </a:xfrm>
      </p:grpSpPr>
      <p:sp>
        <p:nvSpPr>
          <p:cNvPr id="1942" name="Google Shape;1942;p36"/>
          <p:cNvSpPr txBox="1"/>
          <p:nvPr>
            <p:ph idx="1" type="body"/>
          </p:nvPr>
        </p:nvSpPr>
        <p:spPr>
          <a:xfrm>
            <a:off x="720000" y="1242425"/>
            <a:ext cx="7704000" cy="3326700"/>
          </a:xfrm>
          <a:prstGeom prst="rect">
            <a:avLst/>
          </a:prstGeom>
          <a:noFill/>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342900" lvl="0" marL="457200" rtl="0" algn="l">
              <a:lnSpc>
                <a:spcPct val="200000"/>
              </a:lnSpc>
              <a:spcBef>
                <a:spcPts val="0"/>
              </a:spcBef>
              <a:spcAft>
                <a:spcPts val="0"/>
              </a:spcAft>
              <a:buSzPts val="1800"/>
              <a:buFont typeface="Fira Sans Condensed"/>
              <a:buChar char="●"/>
            </a:pPr>
            <a:r>
              <a:rPr b="1" lang="en" sz="1800" u="sng">
                <a:latin typeface="Fira Sans Condensed"/>
                <a:ea typeface="Fira Sans Condensed"/>
                <a:cs typeface="Fira Sans Condensed"/>
                <a:sym typeface="Fira Sans Condensed"/>
              </a:rPr>
              <a:t>A* Pathfinding</a:t>
            </a:r>
            <a:endParaRPr b="1" sz="1800" u="sng">
              <a:latin typeface="Fira Sans Condensed"/>
              <a:ea typeface="Fira Sans Condensed"/>
              <a:cs typeface="Fira Sans Condensed"/>
              <a:sym typeface="Fira Sans Condensed"/>
            </a:endParaRPr>
          </a:p>
          <a:p>
            <a:pPr indent="-342900" lvl="0" marL="457200" rtl="0" algn="l">
              <a:lnSpc>
                <a:spcPct val="200000"/>
              </a:lnSpc>
              <a:spcBef>
                <a:spcPts val="0"/>
              </a:spcBef>
              <a:spcAft>
                <a:spcPts val="0"/>
              </a:spcAft>
              <a:buSzPts val="1800"/>
              <a:buChar char="●"/>
            </a:pPr>
            <a:r>
              <a:rPr lang="en" sz="1800"/>
              <a:t>NavMesh</a:t>
            </a:r>
            <a:endParaRPr sz="1800"/>
          </a:p>
          <a:p>
            <a:pPr indent="-342900" lvl="0" marL="457200" rtl="0" algn="l">
              <a:lnSpc>
                <a:spcPct val="200000"/>
              </a:lnSpc>
              <a:spcBef>
                <a:spcPts val="0"/>
              </a:spcBef>
              <a:spcAft>
                <a:spcPts val="0"/>
              </a:spcAft>
              <a:buSzPts val="1800"/>
              <a:buChar char="●"/>
            </a:pPr>
            <a:r>
              <a:rPr lang="en" sz="1800"/>
              <a:t>Behavior Trees</a:t>
            </a:r>
            <a:endParaRPr sz="1800"/>
          </a:p>
          <a:p>
            <a:pPr indent="-342900" lvl="0" marL="457200" rtl="0" algn="l">
              <a:lnSpc>
                <a:spcPct val="200000"/>
              </a:lnSpc>
              <a:spcBef>
                <a:spcPts val="0"/>
              </a:spcBef>
              <a:spcAft>
                <a:spcPts val="0"/>
              </a:spcAft>
              <a:buSzPts val="1800"/>
              <a:buChar char="●"/>
            </a:pPr>
            <a:r>
              <a:rPr lang="en" sz="1800"/>
              <a:t>Machine Learning (ML Agents)</a:t>
            </a:r>
            <a:endParaRPr sz="1800"/>
          </a:p>
          <a:p>
            <a:pPr indent="-342900" lvl="0" marL="457200" rtl="0" algn="l">
              <a:lnSpc>
                <a:spcPct val="200000"/>
              </a:lnSpc>
              <a:spcBef>
                <a:spcPts val="0"/>
              </a:spcBef>
              <a:spcAft>
                <a:spcPts val="0"/>
              </a:spcAft>
              <a:buSzPts val="1800"/>
              <a:buChar char="●"/>
            </a:pPr>
            <a:r>
              <a:rPr lang="en" sz="1800"/>
              <a:t>State Machines</a:t>
            </a:r>
            <a:endParaRPr sz="1800"/>
          </a:p>
          <a:p>
            <a:pPr indent="-342900" lvl="0" marL="457200" rtl="0" algn="l">
              <a:lnSpc>
                <a:spcPct val="200000"/>
              </a:lnSpc>
              <a:spcBef>
                <a:spcPts val="0"/>
              </a:spcBef>
              <a:spcAft>
                <a:spcPts val="0"/>
              </a:spcAft>
              <a:buSzPts val="1800"/>
              <a:buChar char="●"/>
            </a:pPr>
            <a:r>
              <a:rPr lang="en" sz="1800"/>
              <a:t>Bolt</a:t>
            </a:r>
            <a:endParaRPr sz="1800"/>
          </a:p>
          <a:p>
            <a:pPr indent="0" lvl="0" marL="0" rtl="0" algn="l">
              <a:spcBef>
                <a:spcPts val="1600"/>
              </a:spcBef>
              <a:spcAft>
                <a:spcPts val="0"/>
              </a:spcAft>
              <a:buNone/>
            </a:pPr>
            <a:r>
              <a:t/>
            </a:r>
            <a:endParaRPr sz="1500"/>
          </a:p>
          <a:p>
            <a:pPr indent="0" lvl="0" marL="0" rtl="0" algn="l">
              <a:spcBef>
                <a:spcPts val="1600"/>
              </a:spcBef>
              <a:spcAft>
                <a:spcPts val="0"/>
              </a:spcAft>
              <a:buNone/>
            </a:pPr>
            <a:r>
              <a:t/>
            </a:r>
            <a:endParaRPr sz="1500"/>
          </a:p>
          <a:p>
            <a:pPr indent="0" lvl="0" marL="0" rtl="0" algn="l">
              <a:spcBef>
                <a:spcPts val="1600"/>
              </a:spcBef>
              <a:spcAft>
                <a:spcPts val="1600"/>
              </a:spcAft>
              <a:buNone/>
            </a:pPr>
            <a:r>
              <a:t/>
            </a:r>
            <a:endParaRPr sz="1500"/>
          </a:p>
        </p:txBody>
      </p:sp>
      <p:sp>
        <p:nvSpPr>
          <p:cNvPr id="1943" name="Google Shape;1943;p36"/>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Types of AI in Unity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7" name="Shape 1947"/>
        <p:cNvGrpSpPr/>
        <p:nvPr/>
      </p:nvGrpSpPr>
      <p:grpSpPr>
        <a:xfrm>
          <a:off x="0" y="0"/>
          <a:ext cx="0" cy="0"/>
          <a:chOff x="0" y="0"/>
          <a:chExt cx="0" cy="0"/>
        </a:xfrm>
      </p:grpSpPr>
      <p:sp>
        <p:nvSpPr>
          <p:cNvPr id="1948" name="Google Shape;1948;p37"/>
          <p:cNvSpPr txBox="1"/>
          <p:nvPr>
            <p:ph type="title"/>
          </p:nvPr>
        </p:nvSpPr>
        <p:spPr>
          <a:xfrm>
            <a:off x="1472750" y="1418700"/>
            <a:ext cx="6571800" cy="2306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Live Demo:</a:t>
            </a:r>
            <a:endParaRPr/>
          </a:p>
          <a:p>
            <a:pPr indent="0" lvl="0" marL="0" rtl="0" algn="ctr">
              <a:spcBef>
                <a:spcPts val="0"/>
              </a:spcBef>
              <a:spcAft>
                <a:spcPts val="0"/>
              </a:spcAft>
              <a:buNone/>
            </a:pPr>
            <a:r>
              <a:rPr lang="en"/>
              <a:t>A* Pathfinding</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2" name="Shape 1952"/>
        <p:cNvGrpSpPr/>
        <p:nvPr/>
      </p:nvGrpSpPr>
      <p:grpSpPr>
        <a:xfrm>
          <a:off x="0" y="0"/>
          <a:ext cx="0" cy="0"/>
          <a:chOff x="0" y="0"/>
          <a:chExt cx="0" cy="0"/>
        </a:xfrm>
      </p:grpSpPr>
      <p:sp>
        <p:nvSpPr>
          <p:cNvPr id="1953" name="Google Shape;1953;p38"/>
          <p:cNvSpPr txBox="1"/>
          <p:nvPr>
            <p:ph type="title"/>
          </p:nvPr>
        </p:nvSpPr>
        <p:spPr>
          <a:xfrm>
            <a:off x="1763250" y="1849800"/>
            <a:ext cx="5617500" cy="1443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Demo Modes!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7" name="Shape 1957"/>
        <p:cNvGrpSpPr/>
        <p:nvPr/>
      </p:nvGrpSpPr>
      <p:grpSpPr>
        <a:xfrm>
          <a:off x="0" y="0"/>
          <a:ext cx="0" cy="0"/>
          <a:chOff x="0" y="0"/>
          <a:chExt cx="0" cy="0"/>
        </a:xfrm>
      </p:grpSpPr>
      <p:sp>
        <p:nvSpPr>
          <p:cNvPr id="1958" name="Google Shape;1958;p39"/>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What is a Game Demo?</a:t>
            </a:r>
            <a:endParaRPr/>
          </a:p>
        </p:txBody>
      </p:sp>
      <p:sp>
        <p:nvSpPr>
          <p:cNvPr id="1959" name="Google Shape;1959;p39"/>
          <p:cNvSpPr txBox="1"/>
          <p:nvPr>
            <p:ph idx="1" type="body"/>
          </p:nvPr>
        </p:nvSpPr>
        <p:spPr>
          <a:xfrm>
            <a:off x="720000" y="1242425"/>
            <a:ext cx="7704000" cy="3326700"/>
          </a:xfrm>
          <a:prstGeom prst="rect">
            <a:avLst/>
          </a:prstGeom>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0" lvl="0" marL="0" rtl="0" algn="l">
              <a:spcBef>
                <a:spcPts val="0"/>
              </a:spcBef>
              <a:spcAft>
                <a:spcPts val="0"/>
              </a:spcAft>
              <a:buNone/>
            </a:pPr>
            <a:r>
              <a:rPr b="1" lang="en">
                <a:latin typeface="Fira Sans Condensed"/>
                <a:ea typeface="Fira Sans Condensed"/>
                <a:cs typeface="Fira Sans Condensed"/>
                <a:sym typeface="Fira Sans Condensed"/>
              </a:rPr>
              <a:t>A game demo is a way for a company to show off core features of a video game in a short period of time</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…interactable, visual, auditory</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…way to experience a </a:t>
            </a:r>
            <a:r>
              <a:rPr b="1" lang="en">
                <a:latin typeface="Fira Sans Condensed"/>
                <a:ea typeface="Fira Sans Condensed"/>
                <a:cs typeface="Fira Sans Condensed"/>
                <a:sym typeface="Fira Sans Condensed"/>
              </a:rPr>
              <a:t>video game with little/no knowledge</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Demos are incredibly important to improve your games visibility to a market and improve sales rate.</a:t>
            </a:r>
            <a:endParaRPr b="1">
              <a:latin typeface="Fira Sans Condensed"/>
              <a:ea typeface="Fira Sans Condensed"/>
              <a:cs typeface="Fira Sans Condensed"/>
              <a:sym typeface="Fira Sans Condensed"/>
            </a:endParaRPr>
          </a:p>
          <a:p>
            <a:pPr indent="0" lvl="0" marL="0" rtl="0" algn="l">
              <a:spcBef>
                <a:spcPts val="1600"/>
              </a:spcBef>
              <a:spcAft>
                <a:spcPts val="1600"/>
              </a:spcAft>
              <a:buNone/>
            </a:pPr>
            <a:r>
              <a:rPr b="1" lang="en">
                <a:latin typeface="Fira Sans Condensed"/>
                <a:ea typeface="Fira Sans Condensed"/>
                <a:cs typeface="Fira Sans Condensed"/>
                <a:sym typeface="Fira Sans Condensed"/>
              </a:rPr>
              <a:t>…get people interested in the game before the full release</a:t>
            </a:r>
            <a:endParaRPr b="1">
              <a:latin typeface="Fira Sans Condensed"/>
              <a:ea typeface="Fira Sans Condensed"/>
              <a:cs typeface="Fira Sans Condensed"/>
              <a:sym typeface="Fira Sans Condense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3" name="Shape 1963"/>
        <p:cNvGrpSpPr/>
        <p:nvPr/>
      </p:nvGrpSpPr>
      <p:grpSpPr>
        <a:xfrm>
          <a:off x="0" y="0"/>
          <a:ext cx="0" cy="0"/>
          <a:chOff x="0" y="0"/>
          <a:chExt cx="0" cy="0"/>
        </a:xfrm>
      </p:grpSpPr>
      <p:sp>
        <p:nvSpPr>
          <p:cNvPr id="1964" name="Google Shape;1964;p40"/>
          <p:cNvSpPr txBox="1"/>
          <p:nvPr>
            <p:ph idx="1" type="body"/>
          </p:nvPr>
        </p:nvSpPr>
        <p:spPr>
          <a:xfrm>
            <a:off x="720000" y="1242425"/>
            <a:ext cx="7704000" cy="3326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a:latin typeface="Fira Sans Condensed"/>
                <a:ea typeface="Fira Sans Condensed"/>
                <a:cs typeface="Fira Sans Condensed"/>
                <a:sym typeface="Fira Sans Condensed"/>
              </a:rPr>
              <a:t>Overview Demo</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…made in the initial stages of development. It shows all the features of your game design and gives an overviewing explanation of your game…a “guidebook” to the game and its rules</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…great for early development projects and </a:t>
            </a:r>
            <a:r>
              <a:rPr b="1" lang="en">
                <a:latin typeface="Fira Sans Condensed"/>
                <a:ea typeface="Fira Sans Condensed"/>
                <a:cs typeface="Fira Sans Condensed"/>
                <a:sym typeface="Fira Sans Condensed"/>
              </a:rPr>
              <a:t>incremental</a:t>
            </a:r>
            <a:r>
              <a:rPr b="1" lang="en">
                <a:latin typeface="Fira Sans Condensed"/>
                <a:ea typeface="Fira Sans Condensed"/>
                <a:cs typeface="Fira Sans Condensed"/>
                <a:sym typeface="Fira Sans Condensed"/>
              </a:rPr>
              <a:t> updates, not fantastic for showing off how the final product will end up</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i="1" lang="en">
                <a:highlight>
                  <a:schemeClr val="dk2"/>
                </a:highlight>
                <a:latin typeface="Fira Sans Condensed"/>
                <a:ea typeface="Fira Sans Condensed"/>
                <a:cs typeface="Fira Sans Condensed"/>
                <a:sym typeface="Fira Sans Condensed"/>
              </a:rPr>
              <a:t>Live Demo</a:t>
            </a:r>
            <a:endParaRPr b="1" i="1">
              <a:highlight>
                <a:schemeClr val="dk2"/>
              </a:highlight>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Trial Version Demo</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…small-scale, </a:t>
            </a:r>
            <a:r>
              <a:rPr b="1" lang="en">
                <a:latin typeface="Fira Sans Condensed"/>
                <a:ea typeface="Fira Sans Condensed"/>
                <a:cs typeface="Fira Sans Condensed"/>
                <a:sym typeface="Fira Sans Condensed"/>
              </a:rPr>
              <a:t>fully playable version of the video game.</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…most interactive way to show off a product and usually receives the most attention from potential buyers, but is only possible if game is developed enough to allow for it.</a:t>
            </a:r>
            <a:endParaRPr b="1">
              <a:latin typeface="Fira Sans Condensed"/>
              <a:ea typeface="Fira Sans Condensed"/>
              <a:cs typeface="Fira Sans Condensed"/>
              <a:sym typeface="Fira Sans Condensed"/>
            </a:endParaRPr>
          </a:p>
          <a:p>
            <a:pPr indent="0" lvl="0" marL="0" rtl="0" algn="l">
              <a:spcBef>
                <a:spcPts val="1600"/>
              </a:spcBef>
              <a:spcAft>
                <a:spcPts val="1600"/>
              </a:spcAft>
              <a:buNone/>
            </a:pPr>
            <a:r>
              <a:t/>
            </a:r>
            <a:endParaRPr/>
          </a:p>
        </p:txBody>
      </p:sp>
      <p:sp>
        <p:nvSpPr>
          <p:cNvPr id="1965" name="Google Shape;1965;p40"/>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3 Types of Game Demos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9" name="Shape 1969"/>
        <p:cNvGrpSpPr/>
        <p:nvPr/>
      </p:nvGrpSpPr>
      <p:grpSpPr>
        <a:xfrm>
          <a:off x="0" y="0"/>
          <a:ext cx="0" cy="0"/>
          <a:chOff x="0" y="0"/>
          <a:chExt cx="0" cy="0"/>
        </a:xfrm>
      </p:grpSpPr>
      <p:sp>
        <p:nvSpPr>
          <p:cNvPr id="1970" name="Google Shape;1970;p41"/>
          <p:cNvSpPr txBox="1"/>
          <p:nvPr>
            <p:ph idx="1" type="subTitle"/>
          </p:nvPr>
        </p:nvSpPr>
        <p:spPr>
          <a:xfrm>
            <a:off x="2639825" y="1701000"/>
            <a:ext cx="4045200" cy="575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a:solidFill>
                  <a:schemeClr val="lt2"/>
                </a:solidFill>
                <a:latin typeface="Fira Sans Condensed"/>
                <a:ea typeface="Fira Sans Condensed"/>
                <a:cs typeface="Fira Sans Condensed"/>
                <a:sym typeface="Fira Sans Condensed"/>
              </a:rPr>
              <a:t>…usually involves a dummy playthrough of a game, guiding the audience to see the details of gameplay and story.</a:t>
            </a:r>
            <a:endParaRPr b="1">
              <a:solidFill>
                <a:schemeClr val="lt2"/>
              </a:solidFill>
              <a:latin typeface="Fira Sans Condensed"/>
              <a:ea typeface="Fira Sans Condensed"/>
              <a:cs typeface="Fira Sans Condensed"/>
              <a:sym typeface="Fira Sans Condensed"/>
            </a:endParaRPr>
          </a:p>
          <a:p>
            <a:pPr indent="0" lvl="0" marL="0" rtl="0" algn="l">
              <a:spcBef>
                <a:spcPts val="0"/>
              </a:spcBef>
              <a:spcAft>
                <a:spcPts val="0"/>
              </a:spcAft>
              <a:buNone/>
            </a:pPr>
            <a:r>
              <a:rPr b="1" lang="en">
                <a:solidFill>
                  <a:schemeClr val="lt2"/>
                </a:solidFill>
                <a:latin typeface="Fira Sans Condensed"/>
                <a:ea typeface="Fira Sans Condensed"/>
                <a:cs typeface="Fira Sans Condensed"/>
                <a:sym typeface="Fira Sans Condensed"/>
              </a:rPr>
              <a:t>…good way to showcase the graphics, movement, and tone of the game</a:t>
            </a:r>
            <a:endParaRPr b="1">
              <a:solidFill>
                <a:schemeClr val="lt2"/>
              </a:solidFill>
              <a:latin typeface="Fira Sans Condensed"/>
              <a:ea typeface="Fira Sans Condensed"/>
              <a:cs typeface="Fira Sans Condensed"/>
              <a:sym typeface="Fira Sans Condensed"/>
            </a:endParaRPr>
          </a:p>
          <a:p>
            <a:pPr indent="0" lvl="0" marL="0" rtl="0" algn="ctr">
              <a:spcBef>
                <a:spcPts val="0"/>
              </a:spcBef>
              <a:spcAft>
                <a:spcPts val="0"/>
              </a:spcAft>
              <a:buNone/>
            </a:pPr>
            <a:r>
              <a:t/>
            </a:r>
            <a:endParaRPr b="1">
              <a:solidFill>
                <a:schemeClr val="lt2"/>
              </a:solidFill>
              <a:latin typeface="Fira Sans Condensed"/>
              <a:ea typeface="Fira Sans Condensed"/>
              <a:cs typeface="Fira Sans Condensed"/>
              <a:sym typeface="Fira Sans Condensed"/>
            </a:endParaRPr>
          </a:p>
          <a:p>
            <a:pPr indent="0" lvl="0" marL="0" rtl="0" algn="ctr">
              <a:spcBef>
                <a:spcPts val="0"/>
              </a:spcBef>
              <a:spcAft>
                <a:spcPts val="0"/>
              </a:spcAft>
              <a:buNone/>
            </a:pPr>
            <a:r>
              <a:t/>
            </a:r>
            <a:endParaRPr b="1">
              <a:solidFill>
                <a:schemeClr val="lt2"/>
              </a:solidFill>
              <a:latin typeface="Fira Sans Condensed"/>
              <a:ea typeface="Fira Sans Condensed"/>
              <a:cs typeface="Fira Sans Condensed"/>
              <a:sym typeface="Fira Sans Condensed"/>
            </a:endParaRPr>
          </a:p>
        </p:txBody>
      </p:sp>
      <p:sp>
        <p:nvSpPr>
          <p:cNvPr id="1971" name="Google Shape;1971;p41"/>
          <p:cNvSpPr txBox="1"/>
          <p:nvPr>
            <p:ph type="title"/>
          </p:nvPr>
        </p:nvSpPr>
        <p:spPr>
          <a:xfrm>
            <a:off x="2549400" y="946200"/>
            <a:ext cx="4045200" cy="754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Live Demo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2" name="Shape 1862"/>
        <p:cNvGrpSpPr/>
        <p:nvPr/>
      </p:nvGrpSpPr>
      <p:grpSpPr>
        <a:xfrm>
          <a:off x="0" y="0"/>
          <a:ext cx="0" cy="0"/>
          <a:chOff x="0" y="0"/>
          <a:chExt cx="0" cy="0"/>
        </a:xfrm>
      </p:grpSpPr>
      <p:sp>
        <p:nvSpPr>
          <p:cNvPr id="1863" name="Google Shape;1863;p24"/>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Table of Contents</a:t>
            </a:r>
            <a:endParaRPr/>
          </a:p>
        </p:txBody>
      </p:sp>
      <p:sp>
        <p:nvSpPr>
          <p:cNvPr id="1864" name="Google Shape;1864;p24"/>
          <p:cNvSpPr txBox="1"/>
          <p:nvPr>
            <p:ph idx="1" type="body"/>
          </p:nvPr>
        </p:nvSpPr>
        <p:spPr>
          <a:xfrm>
            <a:off x="720000" y="1296650"/>
            <a:ext cx="7704000" cy="3326700"/>
          </a:xfrm>
          <a:prstGeom prst="rect">
            <a:avLst/>
          </a:prstGeom>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0" lvl="0" marL="0" rtl="0" algn="l">
              <a:lnSpc>
                <a:spcPct val="150000"/>
              </a:lnSpc>
              <a:spcBef>
                <a:spcPts val="0"/>
              </a:spcBef>
              <a:spcAft>
                <a:spcPts val="0"/>
              </a:spcAft>
              <a:buNone/>
            </a:pPr>
            <a:r>
              <a:rPr b="1" lang="en" sz="1700">
                <a:latin typeface="Fira Sans Condensed"/>
                <a:ea typeface="Fira Sans Condensed"/>
                <a:cs typeface="Fira Sans Condensed"/>
                <a:sym typeface="Fira Sans Condensed"/>
              </a:rPr>
              <a:t>What is AI?</a:t>
            </a:r>
            <a:endParaRPr b="1" sz="1700">
              <a:latin typeface="Fira Sans Condensed"/>
              <a:ea typeface="Fira Sans Condensed"/>
              <a:cs typeface="Fira Sans Condensed"/>
              <a:sym typeface="Fira Sans Condensed"/>
            </a:endParaRPr>
          </a:p>
          <a:p>
            <a:pPr indent="0" lvl="0" marL="0" rtl="0" algn="l">
              <a:lnSpc>
                <a:spcPct val="150000"/>
              </a:lnSpc>
              <a:spcBef>
                <a:spcPts val="1600"/>
              </a:spcBef>
              <a:spcAft>
                <a:spcPts val="0"/>
              </a:spcAft>
              <a:buNone/>
            </a:pPr>
            <a:r>
              <a:rPr b="1" lang="en" sz="1700">
                <a:latin typeface="Fira Sans Condensed"/>
                <a:ea typeface="Fira Sans Condensed"/>
                <a:cs typeface="Fira Sans Condensed"/>
                <a:sym typeface="Fira Sans Condensed"/>
              </a:rPr>
              <a:t>Types of AI in Unity</a:t>
            </a:r>
            <a:endParaRPr b="1" sz="1700">
              <a:latin typeface="Fira Sans Condensed"/>
              <a:ea typeface="Fira Sans Condensed"/>
              <a:cs typeface="Fira Sans Condensed"/>
              <a:sym typeface="Fira Sans Condensed"/>
            </a:endParaRPr>
          </a:p>
          <a:p>
            <a:pPr indent="0" lvl="0" marL="0" rtl="0" algn="l">
              <a:lnSpc>
                <a:spcPct val="150000"/>
              </a:lnSpc>
              <a:spcBef>
                <a:spcPts val="1600"/>
              </a:spcBef>
              <a:spcAft>
                <a:spcPts val="0"/>
              </a:spcAft>
              <a:buNone/>
            </a:pPr>
            <a:r>
              <a:rPr b="1" lang="en" sz="1700">
                <a:latin typeface="Fira Sans Condensed"/>
                <a:ea typeface="Fira Sans Condensed"/>
                <a:cs typeface="Fira Sans Condensed"/>
                <a:sym typeface="Fira Sans Condensed"/>
              </a:rPr>
              <a:t>Live Demo: A* Pathfinding</a:t>
            </a:r>
            <a:endParaRPr b="1" sz="1700">
              <a:latin typeface="Fira Sans Condensed"/>
              <a:ea typeface="Fira Sans Condensed"/>
              <a:cs typeface="Fira Sans Condensed"/>
              <a:sym typeface="Fira Sans Condensed"/>
            </a:endParaRPr>
          </a:p>
          <a:p>
            <a:pPr indent="0" lvl="0" marL="0" rtl="0" algn="l">
              <a:lnSpc>
                <a:spcPct val="150000"/>
              </a:lnSpc>
              <a:spcBef>
                <a:spcPts val="1600"/>
              </a:spcBef>
              <a:spcAft>
                <a:spcPts val="0"/>
              </a:spcAft>
              <a:buNone/>
            </a:pPr>
            <a:r>
              <a:rPr b="1" lang="en" sz="1700">
                <a:latin typeface="Fira Sans Condensed"/>
                <a:ea typeface="Fira Sans Condensed"/>
                <a:cs typeface="Fira Sans Condensed"/>
                <a:sym typeface="Fira Sans Condensed"/>
              </a:rPr>
              <a:t>Demo Modes</a:t>
            </a:r>
            <a:endParaRPr b="1" sz="1700">
              <a:latin typeface="Fira Sans Condensed"/>
              <a:ea typeface="Fira Sans Condensed"/>
              <a:cs typeface="Fira Sans Condensed"/>
              <a:sym typeface="Fira Sans Condensed"/>
            </a:endParaRPr>
          </a:p>
          <a:p>
            <a:pPr indent="0" lvl="0" marL="0" rtl="0" algn="l">
              <a:lnSpc>
                <a:spcPct val="150000"/>
              </a:lnSpc>
              <a:spcBef>
                <a:spcPts val="1600"/>
              </a:spcBef>
              <a:spcAft>
                <a:spcPts val="1600"/>
              </a:spcAft>
              <a:buNone/>
            </a:pPr>
            <a:r>
              <a:rPr b="1" lang="en" sz="1700">
                <a:latin typeface="Fira Sans Condensed"/>
                <a:ea typeface="Fira Sans Condensed"/>
                <a:cs typeface="Fira Sans Condensed"/>
                <a:sym typeface="Fira Sans Condensed"/>
              </a:rPr>
              <a:t>Deadlines</a:t>
            </a:r>
            <a:endParaRPr b="1" sz="1700">
              <a:latin typeface="Fira Sans Condensed"/>
              <a:ea typeface="Fira Sans Condensed"/>
              <a:cs typeface="Fira Sans Condensed"/>
              <a:sym typeface="Fira Sans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5" name="Shape 1975"/>
        <p:cNvGrpSpPr/>
        <p:nvPr/>
      </p:nvGrpSpPr>
      <p:grpSpPr>
        <a:xfrm>
          <a:off x="0" y="0"/>
          <a:ext cx="0" cy="0"/>
          <a:chOff x="0" y="0"/>
          <a:chExt cx="0" cy="0"/>
        </a:xfrm>
      </p:grpSpPr>
      <p:sp>
        <p:nvSpPr>
          <p:cNvPr id="1976" name="Google Shape;1976;p42"/>
          <p:cNvSpPr txBox="1"/>
          <p:nvPr>
            <p:ph idx="1" type="body"/>
          </p:nvPr>
        </p:nvSpPr>
        <p:spPr>
          <a:xfrm>
            <a:off x="720000" y="1242425"/>
            <a:ext cx="7704000" cy="3326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a:latin typeface="Fira Sans Condensed"/>
                <a:ea typeface="Fira Sans Condensed"/>
                <a:cs typeface="Fira Sans Condensed"/>
                <a:sym typeface="Fira Sans Condensed"/>
              </a:rPr>
              <a:t>Max</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…visual programming language for music and multimedia</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…utilizes randomizers, visualizers, and modular synthesizers</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u="sng">
                <a:solidFill>
                  <a:schemeClr val="hlink"/>
                </a:solidFill>
                <a:latin typeface="Fira Sans Condensed"/>
                <a:ea typeface="Fira Sans Condensed"/>
                <a:cs typeface="Fira Sans Condensed"/>
                <a:sym typeface="Fira Sans Condensed"/>
                <a:hlinkClick r:id="rId3"/>
              </a:rPr>
              <a:t>https://youtu.be/08uCNNtuoN8</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…AudioLab visualizer</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u="sng">
                <a:solidFill>
                  <a:schemeClr val="hlink"/>
                </a:solidFill>
                <a:latin typeface="Fira Sans Condensed"/>
                <a:ea typeface="Fira Sans Condensed"/>
                <a:cs typeface="Fira Sans Condensed"/>
                <a:sym typeface="Fira Sans Condensed"/>
                <a:hlinkClick r:id="rId4"/>
              </a:rPr>
              <a:t>https://www.youtube.com/watch?v=84_6gIa1n6c</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…audio-reactive particles</a:t>
            </a:r>
            <a:endParaRPr b="1">
              <a:latin typeface="Fira Sans Condensed"/>
              <a:ea typeface="Fira Sans Condensed"/>
              <a:cs typeface="Fira Sans Condensed"/>
              <a:sym typeface="Fira Sans Condensed"/>
            </a:endParaRPr>
          </a:p>
          <a:p>
            <a:pPr indent="0" lvl="0" marL="0" rtl="0" algn="l">
              <a:spcBef>
                <a:spcPts val="1600"/>
              </a:spcBef>
              <a:spcAft>
                <a:spcPts val="1600"/>
              </a:spcAft>
              <a:buNone/>
            </a:pPr>
            <a:r>
              <a:t/>
            </a:r>
            <a:endParaRPr b="1">
              <a:latin typeface="Fira Sans Condensed"/>
              <a:ea typeface="Fira Sans Condensed"/>
              <a:cs typeface="Fira Sans Condensed"/>
              <a:sym typeface="Fira Sans Condensed"/>
            </a:endParaRPr>
          </a:p>
        </p:txBody>
      </p:sp>
      <p:sp>
        <p:nvSpPr>
          <p:cNvPr id="1977" name="Google Shape;1977;p42"/>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AI in Music (optional slide)</a:t>
            </a:r>
            <a:endParaRPr/>
          </a:p>
        </p:txBody>
      </p:sp>
      <p:pic>
        <p:nvPicPr>
          <p:cNvPr id="1978" name="Google Shape;1978;p42"/>
          <p:cNvPicPr preferRelativeResize="0"/>
          <p:nvPr/>
        </p:nvPicPr>
        <p:blipFill>
          <a:blip r:embed="rId5">
            <a:alphaModFix/>
          </a:blip>
          <a:stretch>
            <a:fillRect/>
          </a:stretch>
        </p:blipFill>
        <p:spPr>
          <a:xfrm>
            <a:off x="4655200" y="1242425"/>
            <a:ext cx="4071399" cy="32079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2" name="Shape 1982"/>
        <p:cNvGrpSpPr/>
        <p:nvPr/>
      </p:nvGrpSpPr>
      <p:grpSpPr>
        <a:xfrm>
          <a:off x="0" y="0"/>
          <a:ext cx="0" cy="0"/>
          <a:chOff x="0" y="0"/>
          <a:chExt cx="0" cy="0"/>
        </a:xfrm>
      </p:grpSpPr>
      <p:sp>
        <p:nvSpPr>
          <p:cNvPr id="1983" name="Google Shape;1983;p43"/>
          <p:cNvSpPr txBox="1"/>
          <p:nvPr>
            <p:ph idx="1" type="body"/>
          </p:nvPr>
        </p:nvSpPr>
        <p:spPr>
          <a:xfrm>
            <a:off x="720000" y="1242425"/>
            <a:ext cx="7704000" cy="3326700"/>
          </a:xfrm>
          <a:prstGeom prst="rect">
            <a:avLst/>
          </a:prstGeom>
          <a:noFill/>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0" lvl="0" marL="0" rtl="0" algn="l">
              <a:lnSpc>
                <a:spcPct val="90000"/>
              </a:lnSpc>
              <a:spcBef>
                <a:spcPts val="0"/>
              </a:spcBef>
              <a:spcAft>
                <a:spcPts val="0"/>
              </a:spcAft>
              <a:buNone/>
            </a:pPr>
            <a:r>
              <a:t/>
            </a:r>
            <a:endParaRPr sz="1400"/>
          </a:p>
          <a:p>
            <a:pPr indent="0" lvl="0" marL="0" rtl="0" algn="l">
              <a:lnSpc>
                <a:spcPct val="90000"/>
              </a:lnSpc>
              <a:spcBef>
                <a:spcPts val="1600"/>
              </a:spcBef>
              <a:spcAft>
                <a:spcPts val="0"/>
              </a:spcAft>
              <a:buNone/>
            </a:pPr>
            <a:r>
              <a:rPr lang="en" sz="1400"/>
              <a:t>November 3rd: Team Lead 5 Update</a:t>
            </a:r>
            <a:endParaRPr sz="1400"/>
          </a:p>
          <a:p>
            <a:pPr indent="0" lvl="0" marL="0" rtl="0" algn="l">
              <a:lnSpc>
                <a:spcPct val="90000"/>
              </a:lnSpc>
              <a:spcBef>
                <a:spcPts val="1600"/>
              </a:spcBef>
              <a:spcAft>
                <a:spcPts val="0"/>
              </a:spcAft>
              <a:buNone/>
            </a:pPr>
            <a:r>
              <a:rPr lang="en" sz="1400"/>
              <a:t>November 8th: Team Lead 6 Presentation</a:t>
            </a:r>
            <a:endParaRPr sz="1400"/>
          </a:p>
          <a:p>
            <a:pPr indent="0" lvl="0" marL="0" rtl="0" algn="l">
              <a:lnSpc>
                <a:spcPct val="90000"/>
              </a:lnSpc>
              <a:spcBef>
                <a:spcPts val="1600"/>
              </a:spcBef>
              <a:spcAft>
                <a:spcPts val="0"/>
              </a:spcAft>
              <a:buNone/>
            </a:pPr>
            <a:r>
              <a:rPr lang="en" sz="1400"/>
              <a:t>November 10th: Team Lead 6 Update</a:t>
            </a:r>
            <a:r>
              <a:rPr lang="en" sz="1400"/>
              <a:t> </a:t>
            </a:r>
            <a:endParaRPr sz="1400"/>
          </a:p>
          <a:p>
            <a:pPr indent="0" lvl="0" marL="0" rtl="0" algn="l">
              <a:lnSpc>
                <a:spcPct val="90000"/>
              </a:lnSpc>
              <a:spcBef>
                <a:spcPts val="1600"/>
              </a:spcBef>
              <a:spcAft>
                <a:spcPts val="0"/>
              </a:spcAft>
              <a:buNone/>
            </a:pPr>
            <a:r>
              <a:rPr lang="en" sz="1400"/>
              <a:t>November 15th - 17th: Oral Exams</a:t>
            </a:r>
            <a:endParaRPr sz="1400"/>
          </a:p>
          <a:p>
            <a:pPr indent="0" lvl="0" marL="0" rtl="0" algn="l">
              <a:lnSpc>
                <a:spcPct val="90000"/>
              </a:lnSpc>
              <a:spcBef>
                <a:spcPts val="1600"/>
              </a:spcBef>
              <a:spcAft>
                <a:spcPts val="0"/>
              </a:spcAft>
              <a:buNone/>
            </a:pPr>
            <a:r>
              <a:rPr lang="en" sz="1400"/>
              <a:t>November 29th: Team Lead 1 Update</a:t>
            </a:r>
            <a:endParaRPr sz="1400"/>
          </a:p>
          <a:p>
            <a:pPr indent="0" lvl="0" marL="0" rtl="0" algn="l">
              <a:lnSpc>
                <a:spcPct val="90000"/>
              </a:lnSpc>
              <a:spcBef>
                <a:spcPts val="1600"/>
              </a:spcBef>
              <a:spcAft>
                <a:spcPts val="0"/>
              </a:spcAft>
              <a:buNone/>
            </a:pPr>
            <a:r>
              <a:rPr lang="en" sz="1400"/>
              <a:t>December 1st: Ethics Exam</a:t>
            </a:r>
            <a:endParaRPr sz="1400"/>
          </a:p>
          <a:p>
            <a:pPr indent="0" lvl="0" marL="0" rtl="0" algn="l">
              <a:lnSpc>
                <a:spcPct val="90000"/>
              </a:lnSpc>
              <a:spcBef>
                <a:spcPts val="1600"/>
              </a:spcBef>
              <a:spcAft>
                <a:spcPts val="0"/>
              </a:spcAft>
              <a:buNone/>
            </a:pPr>
            <a:r>
              <a:rPr lang="en" sz="1400"/>
              <a:t>December 6th: Post Mortem</a:t>
            </a:r>
            <a:endParaRPr sz="1400"/>
          </a:p>
          <a:p>
            <a:pPr indent="0" lvl="0" marL="0" rtl="0" algn="l">
              <a:lnSpc>
                <a:spcPct val="90000"/>
              </a:lnSpc>
              <a:spcBef>
                <a:spcPts val="1600"/>
              </a:spcBef>
              <a:spcAft>
                <a:spcPts val="1600"/>
              </a:spcAft>
              <a:buNone/>
            </a:pPr>
            <a:r>
              <a:rPr lang="en" sz="1400"/>
              <a:t>December 8th: Final Demo</a:t>
            </a:r>
            <a:endParaRPr sz="1400"/>
          </a:p>
        </p:txBody>
      </p:sp>
      <p:sp>
        <p:nvSpPr>
          <p:cNvPr id="1984" name="Google Shape;1984;p43"/>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Upcoming </a:t>
            </a:r>
            <a:r>
              <a:rPr lang="en"/>
              <a:t>DeadLines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8" name="Shape 1988"/>
        <p:cNvGrpSpPr/>
        <p:nvPr/>
      </p:nvGrpSpPr>
      <p:grpSpPr>
        <a:xfrm>
          <a:off x="0" y="0"/>
          <a:ext cx="0" cy="0"/>
          <a:chOff x="0" y="0"/>
          <a:chExt cx="0" cy="0"/>
        </a:xfrm>
      </p:grpSpPr>
      <p:sp>
        <p:nvSpPr>
          <p:cNvPr id="1989" name="Google Shape;1989;p44"/>
          <p:cNvSpPr txBox="1"/>
          <p:nvPr>
            <p:ph type="title"/>
          </p:nvPr>
        </p:nvSpPr>
        <p:spPr>
          <a:xfrm>
            <a:off x="720000" y="4291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Other Examples</a:t>
            </a:r>
            <a:endParaRPr/>
          </a:p>
        </p:txBody>
      </p:sp>
      <p:sp>
        <p:nvSpPr>
          <p:cNvPr id="1990" name="Google Shape;1990;p44"/>
          <p:cNvSpPr txBox="1"/>
          <p:nvPr>
            <p:ph idx="1" type="body"/>
          </p:nvPr>
        </p:nvSpPr>
        <p:spPr>
          <a:xfrm>
            <a:off x="720000" y="1242175"/>
            <a:ext cx="7704000" cy="3326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500"/>
              <a:t>First computer to sing: Daisy Bell </a:t>
            </a:r>
            <a:r>
              <a:rPr lang="en" sz="1500" u="sng">
                <a:solidFill>
                  <a:schemeClr val="hlink"/>
                </a:solidFill>
                <a:hlinkClick r:id="rId3"/>
              </a:rPr>
              <a:t>https://www.youtube.com/watch?v=41U78QP8nBk</a:t>
            </a:r>
            <a:endParaRPr sz="1500"/>
          </a:p>
          <a:p>
            <a:pPr indent="0" lvl="0" marL="0" rtl="0" algn="l">
              <a:spcBef>
                <a:spcPts val="1600"/>
              </a:spcBef>
              <a:spcAft>
                <a:spcPts val="0"/>
              </a:spcAft>
              <a:buNone/>
            </a:pPr>
            <a:r>
              <a:rPr lang="en" sz="1500"/>
              <a:t>Unethical and helpful uses in detective units: </a:t>
            </a:r>
            <a:r>
              <a:rPr lang="en" sz="1500" u="sng">
                <a:solidFill>
                  <a:schemeClr val="hlink"/>
                </a:solidFill>
                <a:hlinkClick r:id="rId4"/>
              </a:rPr>
              <a:t>https://youtu.be/KrN2g-2LN7I</a:t>
            </a:r>
            <a:r>
              <a:rPr lang="en" sz="1500"/>
              <a:t> </a:t>
            </a:r>
            <a:endParaRPr sz="1500"/>
          </a:p>
          <a:p>
            <a:pPr indent="0" lvl="0" marL="0" rtl="0" algn="l">
              <a:spcBef>
                <a:spcPts val="1600"/>
              </a:spcBef>
              <a:spcAft>
                <a:spcPts val="0"/>
              </a:spcAft>
              <a:buNone/>
            </a:pPr>
            <a:r>
              <a:rPr lang="en" sz="1500" u="sng">
                <a:solidFill>
                  <a:schemeClr val="hlink"/>
                </a:solidFill>
                <a:hlinkClick r:id="rId5"/>
              </a:rPr>
              <a:t>Sofia</a:t>
            </a:r>
            <a:r>
              <a:rPr lang="en" sz="1500"/>
              <a:t>: First Humanoid Robot</a:t>
            </a:r>
            <a:endParaRPr sz="1500"/>
          </a:p>
          <a:p>
            <a:pPr indent="0" lvl="0" marL="0" rtl="0" algn="l">
              <a:spcBef>
                <a:spcPts val="1600"/>
              </a:spcBef>
              <a:spcAft>
                <a:spcPts val="0"/>
              </a:spcAft>
              <a:buNone/>
            </a:pPr>
            <a:r>
              <a:t/>
            </a:r>
            <a:endParaRPr sz="1500"/>
          </a:p>
          <a:p>
            <a:pPr indent="0" lvl="0" marL="0" rtl="0" algn="l">
              <a:spcBef>
                <a:spcPts val="1600"/>
              </a:spcBef>
              <a:spcAft>
                <a:spcPts val="1600"/>
              </a:spcAft>
              <a:buNone/>
            </a:pPr>
            <a:r>
              <a:t/>
            </a:r>
            <a:endParaRPr/>
          </a:p>
        </p:txBody>
      </p:sp>
      <p:pic>
        <p:nvPicPr>
          <p:cNvPr id="1991" name="Google Shape;1991;p44"/>
          <p:cNvPicPr preferRelativeResize="0"/>
          <p:nvPr/>
        </p:nvPicPr>
        <p:blipFill>
          <a:blip r:embed="rId6">
            <a:alphaModFix/>
          </a:blip>
          <a:stretch>
            <a:fillRect/>
          </a:stretch>
        </p:blipFill>
        <p:spPr>
          <a:xfrm>
            <a:off x="5122476" y="2215050"/>
            <a:ext cx="1982524" cy="2621550"/>
          </a:xfrm>
          <a:prstGeom prst="rect">
            <a:avLst/>
          </a:prstGeom>
          <a:noFill/>
          <a:ln>
            <a:noFill/>
          </a:ln>
        </p:spPr>
      </p:pic>
      <p:pic>
        <p:nvPicPr>
          <p:cNvPr id="1992" name="Google Shape;1992;p44"/>
          <p:cNvPicPr preferRelativeResize="0"/>
          <p:nvPr/>
        </p:nvPicPr>
        <p:blipFill>
          <a:blip r:embed="rId7">
            <a:alphaModFix/>
          </a:blip>
          <a:stretch>
            <a:fillRect/>
          </a:stretch>
        </p:blipFill>
        <p:spPr>
          <a:xfrm>
            <a:off x="1258300" y="2618349"/>
            <a:ext cx="3017436" cy="20110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6" name="Shape 1996"/>
        <p:cNvGrpSpPr/>
        <p:nvPr/>
      </p:nvGrpSpPr>
      <p:grpSpPr>
        <a:xfrm>
          <a:off x="0" y="0"/>
          <a:ext cx="0" cy="0"/>
          <a:chOff x="0" y="0"/>
          <a:chExt cx="0" cy="0"/>
        </a:xfrm>
      </p:grpSpPr>
      <p:sp>
        <p:nvSpPr>
          <p:cNvPr id="1997" name="Google Shape;1997;p45"/>
          <p:cNvSpPr txBox="1"/>
          <p:nvPr>
            <p:ph idx="1" type="body"/>
          </p:nvPr>
        </p:nvSpPr>
        <p:spPr>
          <a:xfrm>
            <a:off x="720000" y="1242425"/>
            <a:ext cx="7704000" cy="3326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u="sng">
                <a:solidFill>
                  <a:schemeClr val="hlink"/>
                </a:solidFill>
                <a:latin typeface="Fira Sans Condensed"/>
                <a:ea typeface="Fira Sans Condensed"/>
                <a:cs typeface="Fira Sans Condensed"/>
                <a:sym typeface="Fira Sans Condensed"/>
                <a:hlinkClick r:id="rId3"/>
              </a:rPr>
              <a:t>https://www.investopedia.com/terms/a/artificial-intelligence-ai.asp</a:t>
            </a:r>
            <a:endParaRPr b="1">
              <a:solidFill>
                <a:schemeClr val="lt2"/>
              </a:solidFill>
              <a:latin typeface="Fira Sans Condensed"/>
              <a:ea typeface="Fira Sans Condensed"/>
              <a:cs typeface="Fira Sans Condensed"/>
              <a:sym typeface="Fira Sans Condensed"/>
            </a:endParaRPr>
          </a:p>
          <a:p>
            <a:pPr indent="0" lvl="0" marL="0" rtl="0" algn="l">
              <a:spcBef>
                <a:spcPts val="1600"/>
              </a:spcBef>
              <a:spcAft>
                <a:spcPts val="0"/>
              </a:spcAft>
              <a:buNone/>
            </a:pPr>
            <a:r>
              <a:rPr lang="en" sz="1400" u="sng">
                <a:solidFill>
                  <a:schemeClr val="hlink"/>
                </a:solidFill>
                <a:latin typeface="Fira Sans Condensed"/>
                <a:ea typeface="Fira Sans Condensed"/>
                <a:cs typeface="Fira Sans Condensed"/>
                <a:sym typeface="Fira Sans Condensed"/>
                <a:hlinkClick r:id="rId4"/>
              </a:rPr>
              <a:t>https://bernardmarr.com/understanding-the-4-types-of-artificial-intelligence/#:~:text=According%20to%20the%20current%20system,mind%2C%20and%20self%2Daware</a:t>
            </a:r>
            <a:r>
              <a:rPr lang="en" sz="1400">
                <a:solidFill>
                  <a:srgbClr val="000000"/>
                </a:solidFill>
                <a:latin typeface="Fira Sans Condensed"/>
                <a:ea typeface="Fira Sans Condensed"/>
                <a:cs typeface="Fira Sans Condensed"/>
                <a:sym typeface="Fira Sans Condensed"/>
              </a:rPr>
              <a:t>.</a:t>
            </a:r>
            <a:endParaRPr sz="1400">
              <a:solidFill>
                <a:srgbClr val="000000"/>
              </a:solidFill>
              <a:latin typeface="Fira Sans Condensed"/>
              <a:ea typeface="Fira Sans Condensed"/>
              <a:cs typeface="Fira Sans Condensed"/>
              <a:sym typeface="Fira Sans Condensed"/>
            </a:endParaRPr>
          </a:p>
          <a:p>
            <a:pPr indent="0" lvl="0" marL="0" rtl="0" algn="l">
              <a:spcBef>
                <a:spcPts val="0"/>
              </a:spcBef>
              <a:spcAft>
                <a:spcPts val="0"/>
              </a:spcAft>
              <a:buNone/>
            </a:pPr>
            <a:r>
              <a:t/>
            </a:r>
            <a:endParaRPr sz="1400">
              <a:solidFill>
                <a:srgbClr val="000000"/>
              </a:solidFill>
              <a:latin typeface="Fira Sans Condensed"/>
              <a:ea typeface="Fira Sans Condensed"/>
              <a:cs typeface="Fira Sans Condensed"/>
              <a:sym typeface="Fira Sans Condensed"/>
            </a:endParaRPr>
          </a:p>
          <a:p>
            <a:pPr indent="0" lvl="0" marL="0" rtl="0" algn="l">
              <a:spcBef>
                <a:spcPts val="0"/>
              </a:spcBef>
              <a:spcAft>
                <a:spcPts val="0"/>
              </a:spcAft>
              <a:buNone/>
            </a:pPr>
            <a:r>
              <a:rPr lang="en" sz="1400" u="sng">
                <a:solidFill>
                  <a:schemeClr val="hlink"/>
                </a:solidFill>
                <a:hlinkClick r:id="rId5"/>
              </a:rPr>
              <a:t>https://www.linkedin.com/pulse/understanding-4-types-artificial-intelligence-ai-bernard-marr#:~:text=The%20most%20basic%20type%20of,conceive%20of%20past%20or%20future</a:t>
            </a:r>
            <a:r>
              <a:rPr lang="en" sz="1400">
                <a:solidFill>
                  <a:srgbClr val="000000"/>
                </a:solidFill>
              </a:rPr>
              <a:t>.</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u="sng">
                <a:solidFill>
                  <a:schemeClr val="hlink"/>
                </a:solidFill>
                <a:hlinkClick r:id="rId6"/>
              </a:rPr>
              <a:t>https://www.sas.com/en_in/insights/analytics/what-is-artificial-intelligence.html#:~:text=AI%20works%20by%20combining%20large,or%20features%20in%20the%20data</a:t>
            </a:r>
            <a:r>
              <a:rPr lang="en" sz="1400">
                <a:solidFill>
                  <a:srgbClr val="000000"/>
                </a:solidFill>
              </a:rPr>
              <a:t>.</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500" u="sng">
                <a:solidFill>
                  <a:schemeClr val="hlink"/>
                </a:solidFill>
                <a:hlinkClick r:id="rId7"/>
              </a:rPr>
              <a:t>https://gamedevacademy.org/best-unity-ai-tutorials/</a:t>
            </a:r>
            <a:endParaRPr sz="1500"/>
          </a:p>
          <a:p>
            <a:pPr indent="0" lvl="0" marL="0" rtl="0" algn="l">
              <a:spcBef>
                <a:spcPts val="1600"/>
              </a:spcBef>
              <a:spcAft>
                <a:spcPts val="0"/>
              </a:spcAft>
              <a:buNone/>
            </a:pPr>
            <a:r>
              <a:rPr lang="en" sz="1500" u="sng">
                <a:solidFill>
                  <a:schemeClr val="hlink"/>
                </a:solidFill>
                <a:hlinkClick r:id="rId8"/>
              </a:rPr>
              <a:t>https://flatironschool.com/blog/deep-learning-vs-machine-learning/</a:t>
            </a:r>
            <a:endParaRPr sz="1500"/>
          </a:p>
          <a:p>
            <a:pPr indent="0" lvl="0" marL="0" rtl="0" algn="l">
              <a:spcBef>
                <a:spcPts val="1600"/>
              </a:spcBef>
              <a:spcAft>
                <a:spcPts val="0"/>
              </a:spcAft>
              <a:buNone/>
            </a:pPr>
            <a:r>
              <a:rPr lang="en" sz="1500" u="sng">
                <a:solidFill>
                  <a:schemeClr val="hlink"/>
                </a:solidFill>
                <a:hlinkClick r:id="rId9"/>
              </a:rPr>
              <a:t>https://www.hdatasystems.com/blog/importance-and-benefits-of-artificial-intelligence</a:t>
            </a:r>
            <a:endParaRPr sz="1500"/>
          </a:p>
          <a:p>
            <a:pPr indent="0" lvl="0" marL="0" rtl="0" algn="l">
              <a:spcBef>
                <a:spcPts val="1600"/>
              </a:spcBef>
              <a:spcAft>
                <a:spcPts val="0"/>
              </a:spcAft>
              <a:buNone/>
            </a:pPr>
            <a:r>
              <a:t/>
            </a:r>
            <a:endParaRPr sz="1500"/>
          </a:p>
          <a:p>
            <a:pPr indent="0" lvl="0" marL="0" rtl="0" algn="l">
              <a:spcBef>
                <a:spcPts val="1600"/>
              </a:spcBef>
              <a:spcAft>
                <a:spcPts val="0"/>
              </a:spcAft>
              <a:buNone/>
            </a:pPr>
            <a:r>
              <a:t/>
            </a:r>
            <a:endParaRPr sz="1500"/>
          </a:p>
          <a:p>
            <a:pPr indent="0" lvl="0" marL="0" rtl="0" algn="l">
              <a:spcBef>
                <a:spcPts val="1600"/>
              </a:spcBef>
              <a:spcAft>
                <a:spcPts val="0"/>
              </a:spcAft>
              <a:buNone/>
            </a:pPr>
            <a:r>
              <a:t/>
            </a:r>
            <a:endParaRPr sz="1500"/>
          </a:p>
          <a:p>
            <a:pPr indent="0" lvl="0" marL="0" rtl="0" algn="l">
              <a:spcBef>
                <a:spcPts val="1600"/>
              </a:spcBef>
              <a:spcAft>
                <a:spcPts val="0"/>
              </a:spcAft>
              <a:buNone/>
            </a:pPr>
            <a:r>
              <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sz="1400">
              <a:solidFill>
                <a:srgbClr val="000000"/>
              </a:solidFill>
              <a:latin typeface="Fira Sans Condensed"/>
              <a:ea typeface="Fira Sans Condensed"/>
              <a:cs typeface="Fira Sans Condensed"/>
              <a:sym typeface="Fira Sans Condensed"/>
            </a:endParaRPr>
          </a:p>
        </p:txBody>
      </p:sp>
      <p:sp>
        <p:nvSpPr>
          <p:cNvPr id="1998" name="Google Shape;1998;p45"/>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Works Cited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8" name="Shape 1868"/>
        <p:cNvGrpSpPr/>
        <p:nvPr/>
      </p:nvGrpSpPr>
      <p:grpSpPr>
        <a:xfrm>
          <a:off x="0" y="0"/>
          <a:ext cx="0" cy="0"/>
          <a:chOff x="0" y="0"/>
          <a:chExt cx="0" cy="0"/>
        </a:xfrm>
      </p:grpSpPr>
      <p:sp>
        <p:nvSpPr>
          <p:cNvPr id="1869" name="Google Shape;1869;p25"/>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What is AI?</a:t>
            </a:r>
            <a:endParaRPr/>
          </a:p>
        </p:txBody>
      </p:sp>
      <p:sp>
        <p:nvSpPr>
          <p:cNvPr id="1870" name="Google Shape;1870;p25"/>
          <p:cNvSpPr txBox="1"/>
          <p:nvPr>
            <p:ph idx="1" type="body"/>
          </p:nvPr>
        </p:nvSpPr>
        <p:spPr>
          <a:xfrm>
            <a:off x="720000" y="1242425"/>
            <a:ext cx="7704000" cy="3326700"/>
          </a:xfrm>
          <a:prstGeom prst="rect">
            <a:avLst/>
          </a:prstGeom>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355600" lvl="0" marL="457200" rtl="0" algn="l">
              <a:spcBef>
                <a:spcPts val="0"/>
              </a:spcBef>
              <a:spcAft>
                <a:spcPts val="0"/>
              </a:spcAft>
              <a:buClr>
                <a:srgbClr val="CCCCCC"/>
              </a:buClr>
              <a:buSzPts val="2000"/>
              <a:buFont typeface="Fira Sans Condensed"/>
              <a:buChar char="●"/>
            </a:pPr>
            <a:r>
              <a:rPr b="1" lang="en" sz="1600">
                <a:latin typeface="Fira Sans Condensed"/>
                <a:ea typeface="Fira Sans Condensed"/>
                <a:cs typeface="Fira Sans Condensed"/>
                <a:sym typeface="Fira Sans Condensed"/>
              </a:rPr>
              <a:t>Artificial Intelligence</a:t>
            </a:r>
            <a:endParaRPr b="1" sz="1600">
              <a:latin typeface="Fira Sans Condensed"/>
              <a:ea typeface="Fira Sans Condensed"/>
              <a:cs typeface="Fira Sans Condensed"/>
              <a:sym typeface="Fira Sans Condensed"/>
            </a:endParaRPr>
          </a:p>
          <a:p>
            <a:pPr indent="-355600" lvl="0" marL="457200" rtl="0" algn="l">
              <a:spcBef>
                <a:spcPts val="1600"/>
              </a:spcBef>
              <a:spcAft>
                <a:spcPts val="0"/>
              </a:spcAft>
              <a:buClr>
                <a:srgbClr val="CCCCCC"/>
              </a:buClr>
              <a:buSzPts val="2000"/>
              <a:buFont typeface="Fira Sans Condensed"/>
              <a:buChar char="●"/>
            </a:pPr>
            <a:r>
              <a:rPr b="1" lang="en" sz="1600">
                <a:latin typeface="Fira Sans Condensed"/>
                <a:ea typeface="Fira Sans Condensed"/>
                <a:cs typeface="Fira Sans Condensed"/>
                <a:sym typeface="Fira Sans Condensed"/>
              </a:rPr>
              <a:t>“1 : a branch of computer science dealing with the simulation of intelligent behavior in computers. 2 : the capability of a machine to imitate intelligent human behavior.” - </a:t>
            </a:r>
            <a:r>
              <a:rPr b="1" lang="en" sz="1600">
                <a:latin typeface="Fira Sans Condensed"/>
                <a:ea typeface="Fira Sans Condensed"/>
                <a:cs typeface="Fira Sans Condensed"/>
                <a:sym typeface="Fira Sans Condensed"/>
              </a:rPr>
              <a:t>merriam</a:t>
            </a:r>
            <a:r>
              <a:rPr b="1" lang="en" sz="1600">
                <a:latin typeface="Fira Sans Condensed"/>
                <a:ea typeface="Fira Sans Condensed"/>
                <a:cs typeface="Fira Sans Condensed"/>
                <a:sym typeface="Fira Sans Condensed"/>
              </a:rPr>
              <a:t>-webster</a:t>
            </a:r>
            <a:endParaRPr b="1" sz="1600">
              <a:solidFill>
                <a:srgbClr val="202124"/>
              </a:solidFill>
              <a:highlight>
                <a:srgbClr val="FFFFFF"/>
              </a:highlight>
              <a:latin typeface="Roboto"/>
              <a:ea typeface="Roboto"/>
              <a:cs typeface="Roboto"/>
              <a:sym typeface="Roboto"/>
            </a:endParaRPr>
          </a:p>
          <a:p>
            <a:pPr indent="-355600" lvl="0" marL="457200" rtl="0" algn="l">
              <a:spcBef>
                <a:spcPts val="1600"/>
              </a:spcBef>
              <a:spcAft>
                <a:spcPts val="0"/>
              </a:spcAft>
              <a:buClr>
                <a:srgbClr val="CCCCCC"/>
              </a:buClr>
              <a:buSzPts val="2000"/>
              <a:buFont typeface="Fira Sans Condensed"/>
              <a:buChar char="●"/>
            </a:pPr>
            <a:r>
              <a:rPr b="1" lang="en" sz="1600">
                <a:latin typeface="Fira Sans Condensed"/>
                <a:ea typeface="Fira Sans Condensed"/>
                <a:cs typeface="Fira Sans Condensed"/>
                <a:sym typeface="Fira Sans Condensed"/>
              </a:rPr>
              <a:t>A computer program/object that can perform functions independently based on a system of instructions</a:t>
            </a:r>
            <a:endParaRPr b="1" sz="1600">
              <a:latin typeface="Fira Sans Condensed"/>
              <a:ea typeface="Fira Sans Condensed"/>
              <a:cs typeface="Fira Sans Condensed"/>
              <a:sym typeface="Fira Sans Condensed"/>
            </a:endParaRPr>
          </a:p>
          <a:p>
            <a:pPr indent="-355600" lvl="0" marL="457200" rtl="0" algn="l">
              <a:spcBef>
                <a:spcPts val="1600"/>
              </a:spcBef>
              <a:spcAft>
                <a:spcPts val="0"/>
              </a:spcAft>
              <a:buClr>
                <a:srgbClr val="CCCCCC"/>
              </a:buClr>
              <a:buSzPts val="2000"/>
              <a:buFont typeface="Fira Sans Condensed"/>
              <a:buChar char="●"/>
            </a:pPr>
            <a:r>
              <a:rPr b="1" lang="en" sz="1600">
                <a:latin typeface="Fira Sans Condensed"/>
                <a:ea typeface="Fira Sans Condensed"/>
                <a:cs typeface="Fira Sans Condensed"/>
                <a:sym typeface="Fira Sans Condensed"/>
              </a:rPr>
              <a:t>Mimicry of human intelligence</a:t>
            </a:r>
            <a:endParaRPr b="1" sz="1600">
              <a:latin typeface="Fira Sans Condensed"/>
              <a:ea typeface="Fira Sans Condensed"/>
              <a:cs typeface="Fira Sans Condensed"/>
              <a:sym typeface="Fira Sans Condensed"/>
            </a:endParaRPr>
          </a:p>
          <a:p>
            <a:pPr indent="0" lvl="0" marL="0" rtl="0" algn="l">
              <a:spcBef>
                <a:spcPts val="1600"/>
              </a:spcBef>
              <a:spcAft>
                <a:spcPts val="0"/>
              </a:spcAft>
              <a:buNone/>
            </a:pPr>
            <a:r>
              <a:t/>
            </a:r>
            <a:endParaRPr b="1">
              <a:latin typeface="Fira Sans Condensed"/>
              <a:ea typeface="Fira Sans Condensed"/>
              <a:cs typeface="Fira Sans Condensed"/>
              <a:sym typeface="Fira Sans Condensed"/>
            </a:endParaRPr>
          </a:p>
          <a:p>
            <a:pPr indent="0" lvl="0" marL="0" rtl="0" algn="l">
              <a:spcBef>
                <a:spcPts val="1600"/>
              </a:spcBef>
              <a:spcAft>
                <a:spcPts val="1600"/>
              </a:spcAft>
              <a:buNone/>
            </a:pPr>
            <a:r>
              <a:t/>
            </a:r>
            <a:endParaRPr b="1">
              <a:latin typeface="Fira Sans Condensed"/>
              <a:ea typeface="Fira Sans Condensed"/>
              <a:cs typeface="Fira Sans Condensed"/>
              <a:sym typeface="Fira Sans Condense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4" name="Shape 1874"/>
        <p:cNvGrpSpPr/>
        <p:nvPr/>
      </p:nvGrpSpPr>
      <p:grpSpPr>
        <a:xfrm>
          <a:off x="0" y="0"/>
          <a:ext cx="0" cy="0"/>
          <a:chOff x="0" y="0"/>
          <a:chExt cx="0" cy="0"/>
        </a:xfrm>
      </p:grpSpPr>
      <p:sp>
        <p:nvSpPr>
          <p:cNvPr id="1875" name="Google Shape;1875;p26"/>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4 Types of AI</a:t>
            </a:r>
            <a:endParaRPr/>
          </a:p>
        </p:txBody>
      </p:sp>
      <p:sp>
        <p:nvSpPr>
          <p:cNvPr id="1876" name="Google Shape;1876;p26"/>
          <p:cNvSpPr txBox="1"/>
          <p:nvPr>
            <p:ph idx="4294967295" type="subTitle"/>
          </p:nvPr>
        </p:nvSpPr>
        <p:spPr>
          <a:xfrm>
            <a:off x="359700" y="1247300"/>
            <a:ext cx="4212300" cy="1787100"/>
          </a:xfrm>
          <a:prstGeom prst="rect">
            <a:avLst/>
          </a:prstGeom>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0" lvl="0" marL="0" rtl="0" algn="l">
              <a:spcBef>
                <a:spcPts val="0"/>
              </a:spcBef>
              <a:spcAft>
                <a:spcPts val="0"/>
              </a:spcAft>
              <a:buNone/>
            </a:pPr>
            <a:r>
              <a:rPr b="1" i="1" lang="en" sz="1600" u="sng">
                <a:solidFill>
                  <a:schemeClr val="dk2"/>
                </a:solidFill>
                <a:latin typeface="Fira Sans Condensed"/>
                <a:ea typeface="Fira Sans Condensed"/>
                <a:cs typeface="Fira Sans Condensed"/>
                <a:sym typeface="Fira Sans Condensed"/>
              </a:rPr>
              <a:t>Reactive:</a:t>
            </a:r>
            <a:endParaRPr b="1" i="1" sz="1600" u="sng">
              <a:solidFill>
                <a:schemeClr val="dk2"/>
              </a:solidFill>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Programmed to provide an output based on some input. No way to learn from/of past or future actions</a:t>
            </a:r>
            <a:endParaRPr b="1">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Ex. IBM’s Deep Blue</a:t>
            </a:r>
            <a:endParaRPr b="1">
              <a:latin typeface="Fira Sans Condensed"/>
              <a:ea typeface="Fira Sans Condensed"/>
              <a:cs typeface="Fira Sans Condensed"/>
              <a:sym typeface="Fira Sans Condensed"/>
            </a:endParaRPr>
          </a:p>
          <a:p>
            <a:pPr indent="0" lvl="0" marL="0" rtl="0" algn="l">
              <a:spcBef>
                <a:spcPts val="1600"/>
              </a:spcBef>
              <a:spcAft>
                <a:spcPts val="1600"/>
              </a:spcAft>
              <a:buNone/>
            </a:pPr>
            <a:r>
              <a:t/>
            </a:r>
            <a:endParaRPr/>
          </a:p>
        </p:txBody>
      </p:sp>
      <p:sp>
        <p:nvSpPr>
          <p:cNvPr id="1877" name="Google Shape;1877;p26"/>
          <p:cNvSpPr txBox="1"/>
          <p:nvPr>
            <p:ph idx="2" type="subTitle"/>
          </p:nvPr>
        </p:nvSpPr>
        <p:spPr>
          <a:xfrm>
            <a:off x="4928950" y="1247300"/>
            <a:ext cx="3679800" cy="2272500"/>
          </a:xfrm>
          <a:prstGeom prst="rect">
            <a:avLst/>
          </a:prstGeom>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0" lvl="0" marL="0" rtl="0" algn="l">
              <a:spcBef>
                <a:spcPts val="0"/>
              </a:spcBef>
              <a:spcAft>
                <a:spcPts val="0"/>
              </a:spcAft>
              <a:buNone/>
            </a:pPr>
            <a:r>
              <a:rPr b="1" i="1" lang="en" sz="1600" u="sng">
                <a:solidFill>
                  <a:schemeClr val="dk2"/>
                </a:solidFill>
                <a:latin typeface="Fira Sans Condensed"/>
                <a:ea typeface="Fira Sans Condensed"/>
                <a:cs typeface="Fira Sans Condensed"/>
                <a:sym typeface="Fira Sans Condensed"/>
              </a:rPr>
              <a:t>Limited Memory:</a:t>
            </a:r>
            <a:endParaRPr b="1" i="1" sz="1600" u="sng">
              <a:solidFill>
                <a:schemeClr val="dk2"/>
              </a:solidFill>
              <a:latin typeface="Fira Sans Condensed"/>
              <a:ea typeface="Fira Sans Condensed"/>
              <a:cs typeface="Fira Sans Condensed"/>
              <a:sym typeface="Fira Sans Condensed"/>
            </a:endParaRPr>
          </a:p>
          <a:p>
            <a:pPr indent="0" lvl="0" marL="0" rtl="0" algn="l">
              <a:spcBef>
                <a:spcPts val="0"/>
              </a:spcBef>
              <a:spcAft>
                <a:spcPts val="0"/>
              </a:spcAft>
              <a:buNone/>
            </a:pPr>
            <a:r>
              <a:t/>
            </a:r>
            <a:endParaRPr b="1" u="sng">
              <a:latin typeface="Fira Sans Condensed"/>
              <a:ea typeface="Fira Sans Condensed"/>
              <a:cs typeface="Fira Sans Condensed"/>
              <a:sym typeface="Fira Sans Condensed"/>
            </a:endParaRPr>
          </a:p>
          <a:p>
            <a:pPr indent="0" lvl="0" marL="0" rtl="0" algn="l">
              <a:spcBef>
                <a:spcPts val="0"/>
              </a:spcBef>
              <a:spcAft>
                <a:spcPts val="0"/>
              </a:spcAft>
              <a:buNone/>
            </a:pPr>
            <a:r>
              <a:rPr b="1" lang="en">
                <a:latin typeface="Fira Sans Condensed"/>
                <a:ea typeface="Fira Sans Condensed"/>
                <a:cs typeface="Fira Sans Condensed"/>
                <a:sym typeface="Fira Sans Condensed"/>
              </a:rPr>
              <a:t>Learns from the past and builds experiential knowledge by observing actions or data</a:t>
            </a:r>
            <a:endParaRPr b="1">
              <a:latin typeface="Fira Sans Condensed"/>
              <a:ea typeface="Fira Sans Condensed"/>
              <a:cs typeface="Fira Sans Condensed"/>
              <a:sym typeface="Fira Sans Condensed"/>
            </a:endParaRPr>
          </a:p>
          <a:p>
            <a:pPr indent="0" lvl="0" marL="0" rtl="0" algn="l">
              <a:spcBef>
                <a:spcPts val="0"/>
              </a:spcBef>
              <a:spcAft>
                <a:spcPts val="0"/>
              </a:spcAft>
              <a:buNone/>
            </a:pPr>
            <a:r>
              <a:t/>
            </a:r>
            <a:endParaRPr b="1">
              <a:latin typeface="Fira Sans Condensed"/>
              <a:ea typeface="Fira Sans Condensed"/>
              <a:cs typeface="Fira Sans Condensed"/>
              <a:sym typeface="Fira Sans Condensed"/>
            </a:endParaRPr>
          </a:p>
          <a:p>
            <a:pPr indent="0" lvl="0" marL="0" rtl="0" algn="l">
              <a:spcBef>
                <a:spcPts val="0"/>
              </a:spcBef>
              <a:spcAft>
                <a:spcPts val="0"/>
              </a:spcAft>
              <a:buNone/>
            </a:pPr>
            <a:r>
              <a:rPr b="1" lang="en">
                <a:latin typeface="Fira Sans Condensed"/>
                <a:ea typeface="Fira Sans Condensed"/>
                <a:cs typeface="Fira Sans Condensed"/>
                <a:sym typeface="Fira Sans Condensed"/>
              </a:rPr>
              <a:t>Ex. Chatbots</a:t>
            </a:r>
            <a:endParaRPr b="1">
              <a:latin typeface="Fira Sans Condensed"/>
              <a:ea typeface="Fira Sans Condensed"/>
              <a:cs typeface="Fira Sans Condensed"/>
              <a:sym typeface="Fira Sans Condensed"/>
            </a:endParaRPr>
          </a:p>
        </p:txBody>
      </p:sp>
      <p:sp>
        <p:nvSpPr>
          <p:cNvPr id="1878" name="Google Shape;1878;p26"/>
          <p:cNvSpPr txBox="1"/>
          <p:nvPr>
            <p:ph idx="4294967295" type="subTitle"/>
          </p:nvPr>
        </p:nvSpPr>
        <p:spPr>
          <a:xfrm>
            <a:off x="272475" y="3274125"/>
            <a:ext cx="4212300" cy="1678200"/>
          </a:xfrm>
          <a:prstGeom prst="rect">
            <a:avLst/>
          </a:prstGeom>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0" lvl="0" marL="0" rtl="0" algn="l">
              <a:spcBef>
                <a:spcPts val="0"/>
              </a:spcBef>
              <a:spcAft>
                <a:spcPts val="0"/>
              </a:spcAft>
              <a:buNone/>
            </a:pPr>
            <a:r>
              <a:rPr b="1" i="1" lang="en" sz="1600" u="sng">
                <a:solidFill>
                  <a:schemeClr val="dk2"/>
                </a:solidFill>
                <a:latin typeface="Fira Sans Condensed"/>
                <a:ea typeface="Fira Sans Condensed"/>
                <a:cs typeface="Fira Sans Condensed"/>
                <a:sym typeface="Fira Sans Condensed"/>
              </a:rPr>
              <a:t>T</a:t>
            </a:r>
            <a:r>
              <a:rPr b="1" i="1" lang="en" sz="1600" u="sng">
                <a:solidFill>
                  <a:schemeClr val="dk2"/>
                </a:solidFill>
                <a:latin typeface="Fira Sans Condensed"/>
                <a:ea typeface="Fira Sans Condensed"/>
                <a:cs typeface="Fira Sans Condensed"/>
                <a:sym typeface="Fira Sans Condensed"/>
              </a:rPr>
              <a:t>heory of Mind:</a:t>
            </a:r>
            <a:endParaRPr b="1" u="sng">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Behavior will adjust based on emotions, which will change as it interacts with people</a:t>
            </a:r>
            <a:endParaRPr b="1">
              <a:latin typeface="Fira Sans Condensed"/>
              <a:ea typeface="Fira Sans Condensed"/>
              <a:cs typeface="Fira Sans Condensed"/>
              <a:sym typeface="Fira Sans Condensed"/>
            </a:endParaRPr>
          </a:p>
          <a:p>
            <a:pPr indent="0" lvl="0" marL="0" rtl="0" algn="l">
              <a:spcBef>
                <a:spcPts val="1600"/>
              </a:spcBef>
              <a:spcAft>
                <a:spcPts val="1600"/>
              </a:spcAft>
              <a:buNone/>
            </a:pPr>
            <a:r>
              <a:rPr b="1" lang="en">
                <a:latin typeface="Fira Sans Condensed"/>
                <a:ea typeface="Fira Sans Condensed"/>
                <a:cs typeface="Fira Sans Condensed"/>
                <a:sym typeface="Fira Sans Condensed"/>
              </a:rPr>
              <a:t>(work in progress)</a:t>
            </a:r>
            <a:endParaRPr b="1">
              <a:latin typeface="Fira Sans Condensed"/>
              <a:ea typeface="Fira Sans Condensed"/>
              <a:cs typeface="Fira Sans Condensed"/>
              <a:sym typeface="Fira Sans Condensed"/>
            </a:endParaRPr>
          </a:p>
        </p:txBody>
      </p:sp>
      <p:sp>
        <p:nvSpPr>
          <p:cNvPr id="1879" name="Google Shape;1879;p26"/>
          <p:cNvSpPr txBox="1"/>
          <p:nvPr>
            <p:ph idx="4294967295" type="subTitle"/>
          </p:nvPr>
        </p:nvSpPr>
        <p:spPr>
          <a:xfrm>
            <a:off x="4713750" y="3301425"/>
            <a:ext cx="4352700" cy="1623600"/>
          </a:xfrm>
          <a:prstGeom prst="rect">
            <a:avLst/>
          </a:prstGeom>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0" lvl="0" marL="0" rtl="0" algn="l">
              <a:spcBef>
                <a:spcPts val="0"/>
              </a:spcBef>
              <a:spcAft>
                <a:spcPts val="0"/>
              </a:spcAft>
              <a:buNone/>
            </a:pPr>
            <a:r>
              <a:rPr b="1" i="1" lang="en" sz="1600" u="sng">
                <a:solidFill>
                  <a:schemeClr val="dk2"/>
                </a:solidFill>
                <a:latin typeface="Fira Sans Condensed"/>
                <a:ea typeface="Fira Sans Condensed"/>
                <a:cs typeface="Fira Sans Condensed"/>
                <a:sym typeface="Fira Sans Condensed"/>
              </a:rPr>
              <a:t>Self-Aware:</a:t>
            </a:r>
            <a:endParaRPr b="1" u="sng">
              <a:latin typeface="Fira Sans Condensed"/>
              <a:ea typeface="Fira Sans Condensed"/>
              <a:cs typeface="Fira Sans Condensed"/>
              <a:sym typeface="Fira Sans Condensed"/>
            </a:endParaRPr>
          </a:p>
          <a:p>
            <a:pPr indent="0" lvl="0" marL="0" rtl="0" algn="l">
              <a:spcBef>
                <a:spcPts val="1600"/>
              </a:spcBef>
              <a:spcAft>
                <a:spcPts val="0"/>
              </a:spcAft>
              <a:buNone/>
            </a:pPr>
            <a:r>
              <a:rPr b="1" lang="en">
                <a:latin typeface="Fira Sans Condensed"/>
                <a:ea typeface="Fira Sans Condensed"/>
                <a:cs typeface="Fira Sans Condensed"/>
                <a:sym typeface="Fira Sans Condensed"/>
              </a:rPr>
              <a:t>Most advanced type, are aware of their own emotions and will have both desires and needs</a:t>
            </a:r>
            <a:endParaRPr b="1">
              <a:latin typeface="Fira Sans Condensed"/>
              <a:ea typeface="Fira Sans Condensed"/>
              <a:cs typeface="Fira Sans Condensed"/>
              <a:sym typeface="Fira Sans Condensed"/>
            </a:endParaRPr>
          </a:p>
          <a:p>
            <a:pPr indent="0" lvl="0" marL="0" rtl="0" algn="l">
              <a:spcBef>
                <a:spcPts val="1600"/>
              </a:spcBef>
              <a:spcAft>
                <a:spcPts val="1600"/>
              </a:spcAft>
              <a:buNone/>
            </a:pPr>
            <a:r>
              <a:rPr b="1" lang="en">
                <a:latin typeface="Fira Sans Condensed"/>
                <a:ea typeface="Fira Sans Condensed"/>
                <a:cs typeface="Fira Sans Condensed"/>
                <a:sym typeface="Fira Sans Condensed"/>
              </a:rPr>
              <a:t>(conceptual)</a:t>
            </a:r>
            <a:endParaRPr b="1">
              <a:latin typeface="Fira Sans Condensed"/>
              <a:ea typeface="Fira Sans Condensed"/>
              <a:cs typeface="Fira Sans Condensed"/>
              <a:sym typeface="Fira Sans Condense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3" name="Shape 1883"/>
        <p:cNvGrpSpPr/>
        <p:nvPr/>
      </p:nvGrpSpPr>
      <p:grpSpPr>
        <a:xfrm>
          <a:off x="0" y="0"/>
          <a:ext cx="0" cy="0"/>
          <a:chOff x="0" y="0"/>
          <a:chExt cx="0" cy="0"/>
        </a:xfrm>
      </p:grpSpPr>
      <p:sp>
        <p:nvSpPr>
          <p:cNvPr id="1884" name="Google Shape;1884;p27"/>
          <p:cNvSpPr txBox="1"/>
          <p:nvPr>
            <p:ph idx="4294967295" type="subTitle"/>
          </p:nvPr>
        </p:nvSpPr>
        <p:spPr>
          <a:xfrm>
            <a:off x="3171100" y="1377375"/>
            <a:ext cx="2789700" cy="35592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b="1" i="1" lang="en" sz="1600" u="sng">
                <a:solidFill>
                  <a:schemeClr val="dk2"/>
                </a:solidFill>
                <a:latin typeface="Fira Sans Condensed"/>
                <a:ea typeface="Fira Sans Condensed"/>
                <a:cs typeface="Fira Sans Condensed"/>
                <a:sym typeface="Fira Sans Condensed"/>
              </a:rPr>
              <a:t>Artificial General Intelligence (AGI)</a:t>
            </a:r>
            <a:endParaRPr/>
          </a:p>
          <a:p>
            <a:pPr indent="-330200" lvl="0" marL="457200" rtl="0" algn="l">
              <a:lnSpc>
                <a:spcPct val="150000"/>
              </a:lnSpc>
              <a:spcBef>
                <a:spcPts val="1600"/>
              </a:spcBef>
              <a:spcAft>
                <a:spcPts val="0"/>
              </a:spcAft>
              <a:buSzPts val="1600"/>
              <a:buChar char="●"/>
            </a:pPr>
            <a:r>
              <a:rPr b="1" lang="en">
                <a:latin typeface="Fira Sans Condensed"/>
                <a:ea typeface="Fira Sans Condensed"/>
                <a:cs typeface="Fira Sans Condensed"/>
                <a:sym typeface="Fira Sans Condensed"/>
              </a:rPr>
              <a:t>Can learn, understand, </a:t>
            </a:r>
            <a:r>
              <a:rPr b="1" lang="en">
                <a:latin typeface="Fira Sans Condensed"/>
                <a:ea typeface="Fira Sans Condensed"/>
                <a:cs typeface="Fira Sans Condensed"/>
                <a:sym typeface="Fira Sans Condensed"/>
              </a:rPr>
              <a:t>perceive</a:t>
            </a:r>
            <a:r>
              <a:rPr b="1" lang="en">
                <a:latin typeface="Fira Sans Condensed"/>
                <a:ea typeface="Fira Sans Condensed"/>
                <a:cs typeface="Fira Sans Condensed"/>
                <a:sym typeface="Fira Sans Condensed"/>
              </a:rPr>
              <a:t> and function just as a human would</a:t>
            </a:r>
            <a:endParaRPr b="1">
              <a:latin typeface="Fira Sans Condensed"/>
              <a:ea typeface="Fira Sans Condensed"/>
              <a:cs typeface="Fira Sans Condensed"/>
              <a:sym typeface="Fira Sans Condensed"/>
            </a:endParaRPr>
          </a:p>
          <a:p>
            <a:pPr indent="0" lvl="0" marL="457200" rtl="0" algn="l">
              <a:spcBef>
                <a:spcPts val="1600"/>
              </a:spcBef>
              <a:spcAft>
                <a:spcPts val="1600"/>
              </a:spcAft>
              <a:buNone/>
            </a:pPr>
            <a:r>
              <a:t/>
            </a:r>
            <a:endParaRPr/>
          </a:p>
        </p:txBody>
      </p:sp>
      <p:sp>
        <p:nvSpPr>
          <p:cNvPr id="1885" name="Google Shape;1885;p27"/>
          <p:cNvSpPr txBox="1"/>
          <p:nvPr>
            <p:ph idx="4294967295" type="subTitle"/>
          </p:nvPr>
        </p:nvSpPr>
        <p:spPr>
          <a:xfrm>
            <a:off x="167625" y="1377375"/>
            <a:ext cx="2872800" cy="3559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i="1" lang="en" sz="1600" u="sng">
                <a:solidFill>
                  <a:schemeClr val="dk2"/>
                </a:solidFill>
                <a:latin typeface="Fira Sans Condensed"/>
                <a:ea typeface="Fira Sans Condensed"/>
                <a:cs typeface="Fira Sans Condensed"/>
                <a:sym typeface="Fira Sans Condensed"/>
              </a:rPr>
              <a:t>Artificial Narrow Intelligence (ANI)</a:t>
            </a:r>
            <a:endParaRPr b="1" u="sng">
              <a:latin typeface="Fira Sans Condensed"/>
              <a:ea typeface="Fira Sans Condensed"/>
              <a:cs typeface="Fira Sans Condensed"/>
              <a:sym typeface="Fira Sans Condensed"/>
            </a:endParaRPr>
          </a:p>
          <a:p>
            <a:pPr indent="-330200" lvl="0" marL="457200" rtl="0" algn="l">
              <a:lnSpc>
                <a:spcPct val="150000"/>
              </a:lnSpc>
              <a:spcBef>
                <a:spcPts val="1600"/>
              </a:spcBef>
              <a:spcAft>
                <a:spcPts val="0"/>
              </a:spcAft>
              <a:buSzPts val="1600"/>
              <a:buChar char="●"/>
            </a:pPr>
            <a:r>
              <a:rPr b="1" lang="en">
                <a:latin typeface="Fira Sans Condensed"/>
                <a:ea typeface="Fira Sans Condensed"/>
                <a:cs typeface="Fira Sans Condensed"/>
                <a:sym typeface="Fira Sans Condensed"/>
              </a:rPr>
              <a:t>All current forms of AI</a:t>
            </a:r>
            <a:endParaRPr b="1">
              <a:latin typeface="Fira Sans Condensed"/>
              <a:ea typeface="Fira Sans Condensed"/>
              <a:cs typeface="Fira Sans Condensed"/>
              <a:sym typeface="Fira Sans Condensed"/>
            </a:endParaRPr>
          </a:p>
          <a:p>
            <a:pPr indent="-330200" lvl="0" marL="457200" rtl="0" algn="l">
              <a:lnSpc>
                <a:spcPct val="150000"/>
              </a:lnSpc>
              <a:spcBef>
                <a:spcPts val="0"/>
              </a:spcBef>
              <a:spcAft>
                <a:spcPts val="0"/>
              </a:spcAft>
              <a:buSzPts val="1600"/>
              <a:buChar char="●"/>
            </a:pPr>
            <a:r>
              <a:rPr b="1" lang="en">
                <a:latin typeface="Fira Sans Condensed"/>
                <a:ea typeface="Fira Sans Condensed"/>
                <a:cs typeface="Fira Sans Condensed"/>
                <a:sym typeface="Fira Sans Condensed"/>
              </a:rPr>
              <a:t>Can only do what they are programmed to do</a:t>
            </a:r>
            <a:endParaRPr b="1">
              <a:latin typeface="Fira Sans Condensed"/>
              <a:ea typeface="Fira Sans Condensed"/>
              <a:cs typeface="Fira Sans Condensed"/>
              <a:sym typeface="Fira Sans Condensed"/>
            </a:endParaRPr>
          </a:p>
          <a:p>
            <a:pPr indent="-330200" lvl="0" marL="457200" rtl="0" algn="l">
              <a:lnSpc>
                <a:spcPct val="150000"/>
              </a:lnSpc>
              <a:spcBef>
                <a:spcPts val="0"/>
              </a:spcBef>
              <a:spcAft>
                <a:spcPts val="0"/>
              </a:spcAft>
              <a:buSzPts val="1600"/>
              <a:buChar char="●"/>
            </a:pPr>
            <a:r>
              <a:rPr b="1" lang="en">
                <a:latin typeface="Fira Sans Condensed"/>
                <a:ea typeface="Fira Sans Condensed"/>
                <a:cs typeface="Fira Sans Condensed"/>
                <a:sym typeface="Fira Sans Condensed"/>
              </a:rPr>
              <a:t>Machine Learning </a:t>
            </a:r>
            <a:endParaRPr b="1">
              <a:latin typeface="Fira Sans Condensed"/>
              <a:ea typeface="Fira Sans Condensed"/>
              <a:cs typeface="Fira Sans Condensed"/>
              <a:sym typeface="Fira Sans Condensed"/>
            </a:endParaRPr>
          </a:p>
          <a:p>
            <a:pPr indent="0" lvl="0" marL="0" rtl="0" algn="l">
              <a:spcBef>
                <a:spcPts val="1600"/>
              </a:spcBef>
              <a:spcAft>
                <a:spcPts val="1600"/>
              </a:spcAft>
              <a:buNone/>
            </a:pPr>
            <a:r>
              <a:t/>
            </a:r>
            <a:endParaRPr/>
          </a:p>
        </p:txBody>
      </p:sp>
      <p:sp>
        <p:nvSpPr>
          <p:cNvPr id="1886" name="Google Shape;1886;p27"/>
          <p:cNvSpPr txBox="1"/>
          <p:nvPr>
            <p:ph idx="4294967295" type="subTitle"/>
          </p:nvPr>
        </p:nvSpPr>
        <p:spPr>
          <a:xfrm>
            <a:off x="6288975" y="1377375"/>
            <a:ext cx="2687400" cy="3559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i="1" lang="en" sz="1600" u="sng">
                <a:solidFill>
                  <a:schemeClr val="dk2"/>
                </a:solidFill>
                <a:latin typeface="Fira Sans Condensed"/>
                <a:ea typeface="Fira Sans Condensed"/>
                <a:cs typeface="Fira Sans Condensed"/>
                <a:sym typeface="Fira Sans Condensed"/>
              </a:rPr>
              <a:t>Artificial SuperIntelligence (ASI)</a:t>
            </a:r>
            <a:endParaRPr/>
          </a:p>
          <a:p>
            <a:pPr indent="-330200" lvl="0" marL="457200" rtl="0" algn="l">
              <a:lnSpc>
                <a:spcPct val="150000"/>
              </a:lnSpc>
              <a:spcBef>
                <a:spcPts val="1600"/>
              </a:spcBef>
              <a:spcAft>
                <a:spcPts val="0"/>
              </a:spcAft>
              <a:buSzPts val="1600"/>
              <a:buChar char="●"/>
            </a:pPr>
            <a:r>
              <a:rPr b="1" lang="en">
                <a:latin typeface="Fira Sans Condensed"/>
                <a:ea typeface="Fira Sans Condensed"/>
                <a:cs typeface="Fira Sans Condensed"/>
                <a:sym typeface="Fira Sans Condensed"/>
              </a:rPr>
              <a:t>Most capable forms of intelligence</a:t>
            </a:r>
            <a:endParaRPr b="1">
              <a:latin typeface="Fira Sans Condensed"/>
              <a:ea typeface="Fira Sans Condensed"/>
              <a:cs typeface="Fira Sans Condensed"/>
              <a:sym typeface="Fira Sans Condensed"/>
            </a:endParaRPr>
          </a:p>
          <a:p>
            <a:pPr indent="-330200" lvl="0" marL="457200" rtl="0" algn="l">
              <a:lnSpc>
                <a:spcPct val="150000"/>
              </a:lnSpc>
              <a:spcBef>
                <a:spcPts val="0"/>
              </a:spcBef>
              <a:spcAft>
                <a:spcPts val="0"/>
              </a:spcAft>
              <a:buSzPts val="1600"/>
              <a:buChar char="●"/>
            </a:pPr>
            <a:r>
              <a:rPr b="1" lang="en">
                <a:latin typeface="Fira Sans Condensed"/>
                <a:ea typeface="Fira Sans Condensed"/>
                <a:cs typeface="Fira Sans Condensed"/>
                <a:sym typeface="Fira Sans Condensed"/>
              </a:rPr>
              <a:t>More capable than humans</a:t>
            </a:r>
            <a:endParaRPr b="1">
              <a:latin typeface="Fira Sans Condensed"/>
              <a:ea typeface="Fira Sans Condensed"/>
              <a:cs typeface="Fira Sans Condensed"/>
              <a:sym typeface="Fira Sans Condensed"/>
            </a:endParaRPr>
          </a:p>
        </p:txBody>
      </p:sp>
      <p:sp>
        <p:nvSpPr>
          <p:cNvPr id="1887" name="Google Shape;1887;p27"/>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Different Classification of Types of AI</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pic>
        <p:nvPicPr>
          <p:cNvPr id="1892" name="Google Shape;1892;p28"/>
          <p:cNvPicPr preferRelativeResize="0"/>
          <p:nvPr/>
        </p:nvPicPr>
        <p:blipFill>
          <a:blip r:embed="rId3">
            <a:alphaModFix/>
          </a:blip>
          <a:stretch>
            <a:fillRect/>
          </a:stretch>
        </p:blipFill>
        <p:spPr>
          <a:xfrm>
            <a:off x="1151125" y="646400"/>
            <a:ext cx="6611693" cy="3850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6" name="Shape 1896"/>
        <p:cNvGrpSpPr/>
        <p:nvPr/>
      </p:nvGrpSpPr>
      <p:grpSpPr>
        <a:xfrm>
          <a:off x="0" y="0"/>
          <a:ext cx="0" cy="0"/>
          <a:chOff x="0" y="0"/>
          <a:chExt cx="0" cy="0"/>
        </a:xfrm>
      </p:grpSpPr>
      <p:sp>
        <p:nvSpPr>
          <p:cNvPr id="1897" name="Google Shape;1897;p29"/>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How Does it Work?</a:t>
            </a:r>
            <a:endParaRPr sz="1800">
              <a:solidFill>
                <a:schemeClr val="dk2"/>
              </a:solidFill>
            </a:endParaRPr>
          </a:p>
        </p:txBody>
      </p:sp>
      <p:sp>
        <p:nvSpPr>
          <p:cNvPr id="1898" name="Google Shape;1898;p29"/>
          <p:cNvSpPr txBox="1"/>
          <p:nvPr>
            <p:ph idx="1" type="body"/>
          </p:nvPr>
        </p:nvSpPr>
        <p:spPr>
          <a:xfrm>
            <a:off x="720000" y="1242425"/>
            <a:ext cx="7704000" cy="3326700"/>
          </a:xfrm>
          <a:prstGeom prst="rect">
            <a:avLst/>
          </a:prstGeom>
          <a:effectLst>
            <a:outerShdw blurRad="57150" rotWithShape="0" algn="bl" dir="5400000" dist="19050">
              <a:srgbClr val="000000">
                <a:alpha val="50000"/>
              </a:srgbClr>
            </a:outerShdw>
          </a:effectLst>
        </p:spPr>
        <p:txBody>
          <a:bodyPr anchorCtr="0" anchor="t" bIns="0" lIns="0" spcFirstLastPara="1" rIns="0" wrap="square" tIns="0">
            <a:noAutofit/>
          </a:bodyPr>
          <a:lstStyle/>
          <a:p>
            <a:pPr indent="-342900" lvl="0" marL="457200" rtl="0" algn="l">
              <a:lnSpc>
                <a:spcPct val="200000"/>
              </a:lnSpc>
              <a:spcBef>
                <a:spcPts val="0"/>
              </a:spcBef>
              <a:spcAft>
                <a:spcPts val="0"/>
              </a:spcAft>
              <a:buSzPts val="1800"/>
              <a:buChar char="●"/>
            </a:pPr>
            <a:r>
              <a:rPr b="1" lang="en" sz="1400"/>
              <a:t>AI systems c</a:t>
            </a:r>
            <a:r>
              <a:rPr b="1" lang="en" sz="1400"/>
              <a:t>ombine large sets of data with processing and complex algorithms that will allow the program to learn from features or patterns to provide specific functionality</a:t>
            </a:r>
            <a:endParaRPr b="1" sz="1400"/>
          </a:p>
          <a:p>
            <a:pPr indent="-317500" lvl="0" marL="457200" rtl="0" algn="l">
              <a:lnSpc>
                <a:spcPct val="200000"/>
              </a:lnSpc>
              <a:spcBef>
                <a:spcPts val="0"/>
              </a:spcBef>
              <a:spcAft>
                <a:spcPts val="0"/>
              </a:spcAft>
              <a:buSzPts val="1400"/>
              <a:buChar char="●"/>
            </a:pPr>
            <a:r>
              <a:rPr b="1" lang="en" sz="1400"/>
              <a:t>Six Subsets:</a:t>
            </a:r>
            <a:endParaRPr b="1" sz="1400"/>
          </a:p>
          <a:p>
            <a:pPr indent="-317500" lvl="1" marL="914400" rtl="0" algn="l">
              <a:lnSpc>
                <a:spcPct val="200000"/>
              </a:lnSpc>
              <a:spcBef>
                <a:spcPts val="0"/>
              </a:spcBef>
              <a:spcAft>
                <a:spcPts val="0"/>
              </a:spcAft>
              <a:buSzPts val="1400"/>
              <a:buChar char="○"/>
            </a:pPr>
            <a:r>
              <a:rPr b="1" lang="en" sz="1400"/>
              <a:t>Machine Learning</a:t>
            </a:r>
            <a:endParaRPr b="1" sz="1400"/>
          </a:p>
          <a:p>
            <a:pPr indent="-317500" lvl="1" marL="914400" rtl="0" algn="l">
              <a:lnSpc>
                <a:spcPct val="200000"/>
              </a:lnSpc>
              <a:spcBef>
                <a:spcPts val="0"/>
              </a:spcBef>
              <a:spcAft>
                <a:spcPts val="0"/>
              </a:spcAft>
              <a:buSzPts val="1400"/>
              <a:buChar char="○"/>
            </a:pPr>
            <a:r>
              <a:rPr b="1" lang="en" sz="1400"/>
              <a:t>Deep Learning </a:t>
            </a:r>
            <a:endParaRPr b="1" sz="1400"/>
          </a:p>
          <a:p>
            <a:pPr indent="-317500" lvl="1" marL="914400" rtl="0" algn="l">
              <a:lnSpc>
                <a:spcPct val="200000"/>
              </a:lnSpc>
              <a:spcBef>
                <a:spcPts val="0"/>
              </a:spcBef>
              <a:spcAft>
                <a:spcPts val="0"/>
              </a:spcAft>
              <a:buSzPts val="1400"/>
              <a:buChar char="○"/>
            </a:pPr>
            <a:r>
              <a:rPr b="1" lang="en" sz="1400"/>
              <a:t>Natural Processing Language</a:t>
            </a:r>
            <a:endParaRPr b="1" sz="1400"/>
          </a:p>
          <a:p>
            <a:pPr indent="-317500" lvl="1" marL="914400" rtl="0" algn="l">
              <a:lnSpc>
                <a:spcPct val="200000"/>
              </a:lnSpc>
              <a:spcBef>
                <a:spcPts val="0"/>
              </a:spcBef>
              <a:spcAft>
                <a:spcPts val="0"/>
              </a:spcAft>
              <a:buSzPts val="1400"/>
              <a:buChar char="○"/>
            </a:pPr>
            <a:r>
              <a:rPr b="1" lang="en" sz="1400"/>
              <a:t>Robotics</a:t>
            </a:r>
            <a:endParaRPr b="1" sz="1400"/>
          </a:p>
          <a:p>
            <a:pPr indent="-317500" lvl="1" marL="914400" rtl="0" algn="l">
              <a:lnSpc>
                <a:spcPct val="200000"/>
              </a:lnSpc>
              <a:spcBef>
                <a:spcPts val="0"/>
              </a:spcBef>
              <a:spcAft>
                <a:spcPts val="0"/>
              </a:spcAft>
              <a:buSzPts val="1400"/>
              <a:buChar char="○"/>
            </a:pPr>
            <a:r>
              <a:rPr b="1" lang="en" sz="1400"/>
              <a:t>Neural Networks</a:t>
            </a:r>
            <a:endParaRPr b="1" sz="1400"/>
          </a:p>
          <a:p>
            <a:pPr indent="-317500" lvl="1" marL="914400" rtl="0" algn="l">
              <a:lnSpc>
                <a:spcPct val="200000"/>
              </a:lnSpc>
              <a:spcBef>
                <a:spcPts val="0"/>
              </a:spcBef>
              <a:spcAft>
                <a:spcPts val="0"/>
              </a:spcAft>
              <a:buSzPts val="1400"/>
              <a:buChar char="○"/>
            </a:pPr>
            <a:r>
              <a:rPr b="1" lang="en" sz="1400"/>
              <a:t>Genetic Algorithms</a:t>
            </a:r>
            <a:endParaRPr b="1"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2" name="Shape 1902"/>
        <p:cNvGrpSpPr/>
        <p:nvPr/>
      </p:nvGrpSpPr>
      <p:grpSpPr>
        <a:xfrm>
          <a:off x="0" y="0"/>
          <a:ext cx="0" cy="0"/>
          <a:chOff x="0" y="0"/>
          <a:chExt cx="0" cy="0"/>
        </a:xfrm>
      </p:grpSpPr>
      <p:sp>
        <p:nvSpPr>
          <p:cNvPr id="1903" name="Google Shape;1903;p30"/>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Machine Learning vs Deep Learning</a:t>
            </a:r>
            <a:endParaRPr/>
          </a:p>
        </p:txBody>
      </p:sp>
      <p:pic>
        <p:nvPicPr>
          <p:cNvPr id="1904" name="Google Shape;1904;p30"/>
          <p:cNvPicPr preferRelativeResize="0"/>
          <p:nvPr/>
        </p:nvPicPr>
        <p:blipFill>
          <a:blip r:embed="rId3">
            <a:alphaModFix/>
          </a:blip>
          <a:stretch>
            <a:fillRect/>
          </a:stretch>
        </p:blipFill>
        <p:spPr>
          <a:xfrm>
            <a:off x="102750" y="1341363"/>
            <a:ext cx="4469250" cy="3138051"/>
          </a:xfrm>
          <a:prstGeom prst="rect">
            <a:avLst/>
          </a:prstGeom>
          <a:noFill/>
          <a:ln>
            <a:noFill/>
          </a:ln>
        </p:spPr>
      </p:pic>
      <p:pic>
        <p:nvPicPr>
          <p:cNvPr id="1905" name="Google Shape;1905;p30"/>
          <p:cNvPicPr preferRelativeResize="0"/>
          <p:nvPr/>
        </p:nvPicPr>
        <p:blipFill>
          <a:blip r:embed="rId4">
            <a:alphaModFix/>
          </a:blip>
          <a:stretch>
            <a:fillRect/>
          </a:stretch>
        </p:blipFill>
        <p:spPr>
          <a:xfrm>
            <a:off x="4670750" y="1341375"/>
            <a:ext cx="4336425" cy="3138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9" name="Shape 1909"/>
        <p:cNvGrpSpPr/>
        <p:nvPr/>
      </p:nvGrpSpPr>
      <p:grpSpPr>
        <a:xfrm>
          <a:off x="0" y="0"/>
          <a:ext cx="0" cy="0"/>
          <a:chOff x="0" y="0"/>
          <a:chExt cx="0" cy="0"/>
        </a:xfrm>
      </p:grpSpPr>
      <p:sp>
        <p:nvSpPr>
          <p:cNvPr id="1910" name="Google Shape;1910;p31"/>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t/>
            </a:r>
            <a:endParaRPr/>
          </a:p>
        </p:txBody>
      </p:sp>
      <p:sp>
        <p:nvSpPr>
          <p:cNvPr id="1911" name="Google Shape;1911;p31"/>
          <p:cNvSpPr txBox="1"/>
          <p:nvPr>
            <p:ph idx="1" type="body"/>
          </p:nvPr>
        </p:nvSpPr>
        <p:spPr>
          <a:xfrm>
            <a:off x="720000" y="1242425"/>
            <a:ext cx="7704000" cy="33267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t/>
            </a:r>
            <a:endParaRPr/>
          </a:p>
        </p:txBody>
      </p:sp>
      <p:pic>
        <p:nvPicPr>
          <p:cNvPr id="1912" name="Google Shape;1912;p31"/>
          <p:cNvPicPr preferRelativeResize="0"/>
          <p:nvPr/>
        </p:nvPicPr>
        <p:blipFill>
          <a:blip r:embed="rId3">
            <a:alphaModFix/>
          </a:blip>
          <a:stretch>
            <a:fillRect/>
          </a:stretch>
        </p:blipFill>
        <p:spPr>
          <a:xfrm>
            <a:off x="1867400" y="1092852"/>
            <a:ext cx="5191250" cy="3625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mputer Science Proposal by Slidesgo">
  <a:themeElements>
    <a:clrScheme name="Simple Light">
      <a:dk1>
        <a:srgbClr val="FFFFFF"/>
      </a:dk1>
      <a:lt1>
        <a:srgbClr val="0F3570"/>
      </a:lt1>
      <a:dk2>
        <a:srgbClr val="00F4AD"/>
      </a:dk2>
      <a:lt2>
        <a:srgbClr val="0F3570"/>
      </a:lt2>
      <a:accent1>
        <a:srgbClr val="285293"/>
      </a:accent1>
      <a:accent2>
        <a:srgbClr val="9FC5E8"/>
      </a:accent2>
      <a:accent3>
        <a:srgbClr val="434343"/>
      </a:accent3>
      <a:accent4>
        <a:srgbClr val="00F4AD"/>
      </a:accent4>
      <a:accent5>
        <a:srgbClr val="28529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